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72" r:id="rId3"/>
    <p:sldId id="373" r:id="rId4"/>
    <p:sldId id="374" r:id="rId5"/>
    <p:sldId id="375" r:id="rId6"/>
    <p:sldId id="257" r:id="rId7"/>
    <p:sldId id="258" r:id="rId8"/>
    <p:sldId id="267" r:id="rId9"/>
    <p:sldId id="268" r:id="rId10"/>
    <p:sldId id="259" r:id="rId11"/>
    <p:sldId id="260" r:id="rId12"/>
    <p:sldId id="261" r:id="rId13"/>
    <p:sldId id="262" r:id="rId14"/>
    <p:sldId id="263" r:id="rId15"/>
    <p:sldId id="264" r:id="rId16"/>
    <p:sldId id="26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88" r:id="rId30"/>
    <p:sldId id="278" r:id="rId31"/>
    <p:sldId id="279" r:id="rId32"/>
    <p:sldId id="280" r:id="rId33"/>
    <p:sldId id="281" r:id="rId34"/>
    <p:sldId id="282" r:id="rId35"/>
    <p:sldId id="389" r:id="rId36"/>
    <p:sldId id="390" r:id="rId37"/>
    <p:sldId id="391" r:id="rId38"/>
    <p:sldId id="392" r:id="rId39"/>
    <p:sldId id="421" r:id="rId40"/>
    <p:sldId id="422" r:id="rId41"/>
    <p:sldId id="393" r:id="rId42"/>
    <p:sldId id="394" r:id="rId43"/>
    <p:sldId id="395" r:id="rId44"/>
    <p:sldId id="396" r:id="rId45"/>
    <p:sldId id="287" r:id="rId46"/>
    <p:sldId id="288" r:id="rId47"/>
    <p:sldId id="289" r:id="rId48"/>
    <p:sldId id="290" r:id="rId49"/>
    <p:sldId id="397" r:id="rId50"/>
    <p:sldId id="398" r:id="rId51"/>
    <p:sldId id="399" r:id="rId52"/>
    <p:sldId id="400" r:id="rId53"/>
    <p:sldId id="401" r:id="rId54"/>
    <p:sldId id="295" r:id="rId55"/>
    <p:sldId id="296" r:id="rId56"/>
    <p:sldId id="297" r:id="rId57"/>
    <p:sldId id="298" r:id="rId58"/>
    <p:sldId id="299" r:id="rId59"/>
    <p:sldId id="402" r:id="rId60"/>
    <p:sldId id="403" r:id="rId61"/>
    <p:sldId id="404" r:id="rId62"/>
    <p:sldId id="315" r:id="rId63"/>
    <p:sldId id="316" r:id="rId64"/>
    <p:sldId id="317" r:id="rId65"/>
    <p:sldId id="318" r:id="rId66"/>
    <p:sldId id="319" r:id="rId67"/>
    <p:sldId id="320" r:id="rId68"/>
    <p:sldId id="321" r:id="rId69"/>
    <p:sldId id="322" r:id="rId70"/>
    <p:sldId id="323" r:id="rId71"/>
    <p:sldId id="325" r:id="rId72"/>
    <p:sldId id="405" r:id="rId73"/>
    <p:sldId id="406" r:id="rId74"/>
    <p:sldId id="407" r:id="rId75"/>
    <p:sldId id="408" r:id="rId76"/>
    <p:sldId id="409" r:id="rId77"/>
    <p:sldId id="410" r:id="rId78"/>
    <p:sldId id="412" r:id="rId79"/>
    <p:sldId id="413" r:id="rId80"/>
    <p:sldId id="414" r:id="rId81"/>
    <p:sldId id="415" r:id="rId82"/>
    <p:sldId id="416" r:id="rId83"/>
    <p:sldId id="417" r:id="rId84"/>
    <p:sldId id="418" r:id="rId85"/>
    <p:sldId id="419" r:id="rId86"/>
    <p:sldId id="420" r:id="rId87"/>
    <p:sldId id="423" r:id="rId88"/>
    <p:sldId id="424" r:id="rId89"/>
    <p:sldId id="429" r:id="rId90"/>
    <p:sldId id="430" r:id="rId91"/>
    <p:sldId id="361" r:id="rId92"/>
    <p:sldId id="362" r:id="rId93"/>
    <p:sldId id="363" r:id="rId94"/>
    <p:sldId id="364" r:id="rId95"/>
    <p:sldId id="365" r:id="rId96"/>
    <p:sldId id="425" r:id="rId97"/>
    <p:sldId id="426" r:id="rId98"/>
    <p:sldId id="427" r:id="rId99"/>
    <p:sldId id="428" r:id="rId100"/>
    <p:sldId id="366" r:id="rId101"/>
    <p:sldId id="367" r:id="rId102"/>
    <p:sldId id="368" r:id="rId103"/>
    <p:sldId id="369" r:id="rId104"/>
    <p:sldId id="370" r:id="rId105"/>
    <p:sldId id="37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9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766F-17B6-8F28-563C-2408B4201C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A91F729-FF76-7126-1A87-AA5CE1A36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1FA070F-6ADB-B6AF-CC3A-C976D0E162D2}"/>
              </a:ext>
            </a:extLst>
          </p:cNvPr>
          <p:cNvSpPr>
            <a:spLocks noGrp="1"/>
          </p:cNvSpPr>
          <p:nvPr>
            <p:ph type="dt" sz="half" idx="10"/>
          </p:nvPr>
        </p:nvSpPr>
        <p:spPr/>
        <p:txBody>
          <a:bodyPr/>
          <a:lstStyle/>
          <a:p>
            <a:fld id="{782AB15C-AD79-4589-B62D-372916FACC18}" type="datetimeFigureOut">
              <a:rPr lang="en-IN" smtClean="0"/>
              <a:t>23-02-2023</a:t>
            </a:fld>
            <a:endParaRPr lang="en-IN" dirty="0"/>
          </a:p>
        </p:txBody>
      </p:sp>
      <p:sp>
        <p:nvSpPr>
          <p:cNvPr id="5" name="Footer Placeholder 4">
            <a:extLst>
              <a:ext uri="{FF2B5EF4-FFF2-40B4-BE49-F238E27FC236}">
                <a16:creationId xmlns:a16="http://schemas.microsoft.com/office/drawing/2014/main" id="{B79FFC4E-CF37-C787-4BDC-8355D8E9696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6D6F127-6F1C-16B2-89B7-903EE1AADADA}"/>
              </a:ext>
            </a:extLst>
          </p:cNvPr>
          <p:cNvSpPr>
            <a:spLocks noGrp="1"/>
          </p:cNvSpPr>
          <p:nvPr>
            <p:ph type="sldNum" sz="quarter" idx="12"/>
          </p:nvPr>
        </p:nvSpPr>
        <p:spPr/>
        <p:txBody>
          <a:bodyPr/>
          <a:lstStyle/>
          <a:p>
            <a:fld id="{13B9E576-B34F-40D6-B1DA-3CD9D171DDAB}" type="slidenum">
              <a:rPr lang="en-IN" smtClean="0"/>
              <a:t>‹#›</a:t>
            </a:fld>
            <a:endParaRPr lang="en-IN" dirty="0"/>
          </a:p>
        </p:txBody>
      </p:sp>
    </p:spTree>
    <p:extLst>
      <p:ext uri="{BB962C8B-B14F-4D97-AF65-F5344CB8AC3E}">
        <p14:creationId xmlns:p14="http://schemas.microsoft.com/office/powerpoint/2010/main" val="423420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31DA-3AF8-6AFC-CDE7-D1AAEDB903D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482D6F-9190-F075-3BB8-CCD6F8E5B3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720619-D427-B3A6-B59D-C4325B7E7F74}"/>
              </a:ext>
            </a:extLst>
          </p:cNvPr>
          <p:cNvSpPr>
            <a:spLocks noGrp="1"/>
          </p:cNvSpPr>
          <p:nvPr>
            <p:ph type="dt" sz="half" idx="10"/>
          </p:nvPr>
        </p:nvSpPr>
        <p:spPr/>
        <p:txBody>
          <a:bodyPr/>
          <a:lstStyle/>
          <a:p>
            <a:fld id="{782AB15C-AD79-4589-B62D-372916FACC18}" type="datetimeFigureOut">
              <a:rPr lang="en-IN" smtClean="0"/>
              <a:t>23-02-2023</a:t>
            </a:fld>
            <a:endParaRPr lang="en-IN" dirty="0"/>
          </a:p>
        </p:txBody>
      </p:sp>
      <p:sp>
        <p:nvSpPr>
          <p:cNvPr id="5" name="Footer Placeholder 4">
            <a:extLst>
              <a:ext uri="{FF2B5EF4-FFF2-40B4-BE49-F238E27FC236}">
                <a16:creationId xmlns:a16="http://schemas.microsoft.com/office/drawing/2014/main" id="{04F3B7C6-8F01-15CD-E068-F9DF814F4E4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12ECF42-96E1-D686-FD6C-2DEA8A3F9E87}"/>
              </a:ext>
            </a:extLst>
          </p:cNvPr>
          <p:cNvSpPr>
            <a:spLocks noGrp="1"/>
          </p:cNvSpPr>
          <p:nvPr>
            <p:ph type="sldNum" sz="quarter" idx="12"/>
          </p:nvPr>
        </p:nvSpPr>
        <p:spPr/>
        <p:txBody>
          <a:bodyPr/>
          <a:lstStyle/>
          <a:p>
            <a:fld id="{13B9E576-B34F-40D6-B1DA-3CD9D171DDAB}" type="slidenum">
              <a:rPr lang="en-IN" smtClean="0"/>
              <a:t>‹#›</a:t>
            </a:fld>
            <a:endParaRPr lang="en-IN" dirty="0"/>
          </a:p>
        </p:txBody>
      </p:sp>
    </p:spTree>
    <p:extLst>
      <p:ext uri="{BB962C8B-B14F-4D97-AF65-F5344CB8AC3E}">
        <p14:creationId xmlns:p14="http://schemas.microsoft.com/office/powerpoint/2010/main" val="3689475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8A73C-672D-26A9-2FA9-52C14338B0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58B253-4442-0BA1-ADED-DAE9D074F3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E5DDF9-9415-9B83-CE20-A5307BDA54E3}"/>
              </a:ext>
            </a:extLst>
          </p:cNvPr>
          <p:cNvSpPr>
            <a:spLocks noGrp="1"/>
          </p:cNvSpPr>
          <p:nvPr>
            <p:ph type="dt" sz="half" idx="10"/>
          </p:nvPr>
        </p:nvSpPr>
        <p:spPr/>
        <p:txBody>
          <a:bodyPr/>
          <a:lstStyle/>
          <a:p>
            <a:fld id="{782AB15C-AD79-4589-B62D-372916FACC18}" type="datetimeFigureOut">
              <a:rPr lang="en-IN" smtClean="0"/>
              <a:t>23-02-2023</a:t>
            </a:fld>
            <a:endParaRPr lang="en-IN" dirty="0"/>
          </a:p>
        </p:txBody>
      </p:sp>
      <p:sp>
        <p:nvSpPr>
          <p:cNvPr id="5" name="Footer Placeholder 4">
            <a:extLst>
              <a:ext uri="{FF2B5EF4-FFF2-40B4-BE49-F238E27FC236}">
                <a16:creationId xmlns:a16="http://schemas.microsoft.com/office/drawing/2014/main" id="{0CCD2C57-3417-AA76-66F0-7A141247293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D47118A-A4A1-CDBE-C05C-85869004153A}"/>
              </a:ext>
            </a:extLst>
          </p:cNvPr>
          <p:cNvSpPr>
            <a:spLocks noGrp="1"/>
          </p:cNvSpPr>
          <p:nvPr>
            <p:ph type="sldNum" sz="quarter" idx="12"/>
          </p:nvPr>
        </p:nvSpPr>
        <p:spPr/>
        <p:txBody>
          <a:bodyPr/>
          <a:lstStyle/>
          <a:p>
            <a:fld id="{13B9E576-B34F-40D6-B1DA-3CD9D171DDAB}" type="slidenum">
              <a:rPr lang="en-IN" smtClean="0"/>
              <a:t>‹#›</a:t>
            </a:fld>
            <a:endParaRPr lang="en-IN" dirty="0"/>
          </a:p>
        </p:txBody>
      </p:sp>
    </p:spTree>
    <p:extLst>
      <p:ext uri="{BB962C8B-B14F-4D97-AF65-F5344CB8AC3E}">
        <p14:creationId xmlns:p14="http://schemas.microsoft.com/office/powerpoint/2010/main" val="6038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FE19-D7CD-6A4E-7132-8E565A4803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96A1F2-2DB2-600B-F809-AC35102F5F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41B258-1470-06C0-CB33-7C65DA23DE6A}"/>
              </a:ext>
            </a:extLst>
          </p:cNvPr>
          <p:cNvSpPr>
            <a:spLocks noGrp="1"/>
          </p:cNvSpPr>
          <p:nvPr>
            <p:ph type="dt" sz="half" idx="10"/>
          </p:nvPr>
        </p:nvSpPr>
        <p:spPr/>
        <p:txBody>
          <a:bodyPr/>
          <a:lstStyle/>
          <a:p>
            <a:fld id="{782AB15C-AD79-4589-B62D-372916FACC18}" type="datetimeFigureOut">
              <a:rPr lang="en-IN" smtClean="0"/>
              <a:t>23-02-2023</a:t>
            </a:fld>
            <a:endParaRPr lang="en-IN" dirty="0"/>
          </a:p>
        </p:txBody>
      </p:sp>
      <p:sp>
        <p:nvSpPr>
          <p:cNvPr id="5" name="Footer Placeholder 4">
            <a:extLst>
              <a:ext uri="{FF2B5EF4-FFF2-40B4-BE49-F238E27FC236}">
                <a16:creationId xmlns:a16="http://schemas.microsoft.com/office/drawing/2014/main" id="{004F1B0D-D879-7D9D-BA12-531AA50B66A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0F0A8CE-B177-14C5-598C-0E2DFCDCE7CB}"/>
              </a:ext>
            </a:extLst>
          </p:cNvPr>
          <p:cNvSpPr>
            <a:spLocks noGrp="1"/>
          </p:cNvSpPr>
          <p:nvPr>
            <p:ph type="sldNum" sz="quarter" idx="12"/>
          </p:nvPr>
        </p:nvSpPr>
        <p:spPr/>
        <p:txBody>
          <a:bodyPr/>
          <a:lstStyle/>
          <a:p>
            <a:fld id="{13B9E576-B34F-40D6-B1DA-3CD9D171DDAB}" type="slidenum">
              <a:rPr lang="en-IN" smtClean="0"/>
              <a:t>‹#›</a:t>
            </a:fld>
            <a:endParaRPr lang="en-IN" dirty="0"/>
          </a:p>
        </p:txBody>
      </p:sp>
    </p:spTree>
    <p:extLst>
      <p:ext uri="{BB962C8B-B14F-4D97-AF65-F5344CB8AC3E}">
        <p14:creationId xmlns:p14="http://schemas.microsoft.com/office/powerpoint/2010/main" val="4093445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7A23F-070A-C7E9-FC27-A1D7289D63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754EA3-2F41-760D-45F2-6C4F395F8B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C8844E-B467-2C4C-CFE2-7B505B928151}"/>
              </a:ext>
            </a:extLst>
          </p:cNvPr>
          <p:cNvSpPr>
            <a:spLocks noGrp="1"/>
          </p:cNvSpPr>
          <p:nvPr>
            <p:ph type="dt" sz="half" idx="10"/>
          </p:nvPr>
        </p:nvSpPr>
        <p:spPr/>
        <p:txBody>
          <a:bodyPr/>
          <a:lstStyle/>
          <a:p>
            <a:fld id="{782AB15C-AD79-4589-B62D-372916FACC18}" type="datetimeFigureOut">
              <a:rPr lang="en-IN" smtClean="0"/>
              <a:t>23-02-2023</a:t>
            </a:fld>
            <a:endParaRPr lang="en-IN" dirty="0"/>
          </a:p>
        </p:txBody>
      </p:sp>
      <p:sp>
        <p:nvSpPr>
          <p:cNvPr id="5" name="Footer Placeholder 4">
            <a:extLst>
              <a:ext uri="{FF2B5EF4-FFF2-40B4-BE49-F238E27FC236}">
                <a16:creationId xmlns:a16="http://schemas.microsoft.com/office/drawing/2014/main" id="{3287CB47-C64E-8F6D-FBE8-34FB0232355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085DD44-9E7D-17CC-45DB-36AAECA48E9C}"/>
              </a:ext>
            </a:extLst>
          </p:cNvPr>
          <p:cNvSpPr>
            <a:spLocks noGrp="1"/>
          </p:cNvSpPr>
          <p:nvPr>
            <p:ph type="sldNum" sz="quarter" idx="12"/>
          </p:nvPr>
        </p:nvSpPr>
        <p:spPr/>
        <p:txBody>
          <a:bodyPr/>
          <a:lstStyle/>
          <a:p>
            <a:fld id="{13B9E576-B34F-40D6-B1DA-3CD9D171DDAB}" type="slidenum">
              <a:rPr lang="en-IN" smtClean="0"/>
              <a:t>‹#›</a:t>
            </a:fld>
            <a:endParaRPr lang="en-IN" dirty="0"/>
          </a:p>
        </p:txBody>
      </p:sp>
    </p:spTree>
    <p:extLst>
      <p:ext uri="{BB962C8B-B14F-4D97-AF65-F5344CB8AC3E}">
        <p14:creationId xmlns:p14="http://schemas.microsoft.com/office/powerpoint/2010/main" val="2617426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CC3D-8AC8-E608-B209-BB93EAE352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D68EF9-58AD-B903-4943-5A5EDF76F9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215F36-8B83-DE86-1385-186362DBC7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17946B2-0967-D57B-CB85-4978F129D12A}"/>
              </a:ext>
            </a:extLst>
          </p:cNvPr>
          <p:cNvSpPr>
            <a:spLocks noGrp="1"/>
          </p:cNvSpPr>
          <p:nvPr>
            <p:ph type="dt" sz="half" idx="10"/>
          </p:nvPr>
        </p:nvSpPr>
        <p:spPr/>
        <p:txBody>
          <a:bodyPr/>
          <a:lstStyle/>
          <a:p>
            <a:fld id="{782AB15C-AD79-4589-B62D-372916FACC18}" type="datetimeFigureOut">
              <a:rPr lang="en-IN" smtClean="0"/>
              <a:t>23-02-2023</a:t>
            </a:fld>
            <a:endParaRPr lang="en-IN" dirty="0"/>
          </a:p>
        </p:txBody>
      </p:sp>
      <p:sp>
        <p:nvSpPr>
          <p:cNvPr id="6" name="Footer Placeholder 5">
            <a:extLst>
              <a:ext uri="{FF2B5EF4-FFF2-40B4-BE49-F238E27FC236}">
                <a16:creationId xmlns:a16="http://schemas.microsoft.com/office/drawing/2014/main" id="{9945F732-5869-DF1F-AFED-50F525A68D2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8556F12-7EF4-28BE-35B4-22CFAEE6270F}"/>
              </a:ext>
            </a:extLst>
          </p:cNvPr>
          <p:cNvSpPr>
            <a:spLocks noGrp="1"/>
          </p:cNvSpPr>
          <p:nvPr>
            <p:ph type="sldNum" sz="quarter" idx="12"/>
          </p:nvPr>
        </p:nvSpPr>
        <p:spPr/>
        <p:txBody>
          <a:bodyPr/>
          <a:lstStyle/>
          <a:p>
            <a:fld id="{13B9E576-B34F-40D6-B1DA-3CD9D171DDAB}" type="slidenum">
              <a:rPr lang="en-IN" smtClean="0"/>
              <a:t>‹#›</a:t>
            </a:fld>
            <a:endParaRPr lang="en-IN" dirty="0"/>
          </a:p>
        </p:txBody>
      </p:sp>
    </p:spTree>
    <p:extLst>
      <p:ext uri="{BB962C8B-B14F-4D97-AF65-F5344CB8AC3E}">
        <p14:creationId xmlns:p14="http://schemas.microsoft.com/office/powerpoint/2010/main" val="2219174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ADFA-41E2-0EA0-E1C0-472539EDDCC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83BBB2-29CE-C186-1E2E-35FC4627BB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3CC20E-0CCE-D40E-C295-70B14C9945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33FF4D-9ADA-AC33-BEA0-7415941061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1924CB-1874-547F-C543-6E4EA230BD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FE8459C-550D-AC0F-9D79-171E9738E6A4}"/>
              </a:ext>
            </a:extLst>
          </p:cNvPr>
          <p:cNvSpPr>
            <a:spLocks noGrp="1"/>
          </p:cNvSpPr>
          <p:nvPr>
            <p:ph type="dt" sz="half" idx="10"/>
          </p:nvPr>
        </p:nvSpPr>
        <p:spPr/>
        <p:txBody>
          <a:bodyPr/>
          <a:lstStyle/>
          <a:p>
            <a:fld id="{782AB15C-AD79-4589-B62D-372916FACC18}" type="datetimeFigureOut">
              <a:rPr lang="en-IN" smtClean="0"/>
              <a:t>23-02-2023</a:t>
            </a:fld>
            <a:endParaRPr lang="en-IN" dirty="0"/>
          </a:p>
        </p:txBody>
      </p:sp>
      <p:sp>
        <p:nvSpPr>
          <p:cNvPr id="8" name="Footer Placeholder 7">
            <a:extLst>
              <a:ext uri="{FF2B5EF4-FFF2-40B4-BE49-F238E27FC236}">
                <a16:creationId xmlns:a16="http://schemas.microsoft.com/office/drawing/2014/main" id="{72E32C89-11D2-9824-5F94-A4680FB61F90}"/>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354DA803-490B-BB1E-3298-9547AC00DBA4}"/>
              </a:ext>
            </a:extLst>
          </p:cNvPr>
          <p:cNvSpPr>
            <a:spLocks noGrp="1"/>
          </p:cNvSpPr>
          <p:nvPr>
            <p:ph type="sldNum" sz="quarter" idx="12"/>
          </p:nvPr>
        </p:nvSpPr>
        <p:spPr/>
        <p:txBody>
          <a:bodyPr/>
          <a:lstStyle/>
          <a:p>
            <a:fld id="{13B9E576-B34F-40D6-B1DA-3CD9D171DDAB}" type="slidenum">
              <a:rPr lang="en-IN" smtClean="0"/>
              <a:t>‹#›</a:t>
            </a:fld>
            <a:endParaRPr lang="en-IN" dirty="0"/>
          </a:p>
        </p:txBody>
      </p:sp>
    </p:spTree>
    <p:extLst>
      <p:ext uri="{BB962C8B-B14F-4D97-AF65-F5344CB8AC3E}">
        <p14:creationId xmlns:p14="http://schemas.microsoft.com/office/powerpoint/2010/main" val="178620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81E4-1206-6783-3337-B5D1A06073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AE9277-7756-FEC0-CDEB-3ABC4B1A4B44}"/>
              </a:ext>
            </a:extLst>
          </p:cNvPr>
          <p:cNvSpPr>
            <a:spLocks noGrp="1"/>
          </p:cNvSpPr>
          <p:nvPr>
            <p:ph type="dt" sz="half" idx="10"/>
          </p:nvPr>
        </p:nvSpPr>
        <p:spPr/>
        <p:txBody>
          <a:bodyPr/>
          <a:lstStyle/>
          <a:p>
            <a:fld id="{782AB15C-AD79-4589-B62D-372916FACC18}" type="datetimeFigureOut">
              <a:rPr lang="en-IN" smtClean="0"/>
              <a:t>23-02-2023</a:t>
            </a:fld>
            <a:endParaRPr lang="en-IN" dirty="0"/>
          </a:p>
        </p:txBody>
      </p:sp>
      <p:sp>
        <p:nvSpPr>
          <p:cNvPr id="4" name="Footer Placeholder 3">
            <a:extLst>
              <a:ext uri="{FF2B5EF4-FFF2-40B4-BE49-F238E27FC236}">
                <a16:creationId xmlns:a16="http://schemas.microsoft.com/office/drawing/2014/main" id="{1001AEE7-F390-CBB3-82FC-8889C1FC9C7E}"/>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E08AD0C-A126-9292-A6C4-A4822AAB4B62}"/>
              </a:ext>
            </a:extLst>
          </p:cNvPr>
          <p:cNvSpPr>
            <a:spLocks noGrp="1"/>
          </p:cNvSpPr>
          <p:nvPr>
            <p:ph type="sldNum" sz="quarter" idx="12"/>
          </p:nvPr>
        </p:nvSpPr>
        <p:spPr/>
        <p:txBody>
          <a:bodyPr/>
          <a:lstStyle/>
          <a:p>
            <a:fld id="{13B9E576-B34F-40D6-B1DA-3CD9D171DDAB}" type="slidenum">
              <a:rPr lang="en-IN" smtClean="0"/>
              <a:t>‹#›</a:t>
            </a:fld>
            <a:endParaRPr lang="en-IN" dirty="0"/>
          </a:p>
        </p:txBody>
      </p:sp>
    </p:spTree>
    <p:extLst>
      <p:ext uri="{BB962C8B-B14F-4D97-AF65-F5344CB8AC3E}">
        <p14:creationId xmlns:p14="http://schemas.microsoft.com/office/powerpoint/2010/main" val="499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FF94E7-E249-B155-AA4F-66F140F45461}"/>
              </a:ext>
            </a:extLst>
          </p:cNvPr>
          <p:cNvSpPr>
            <a:spLocks noGrp="1"/>
          </p:cNvSpPr>
          <p:nvPr>
            <p:ph type="dt" sz="half" idx="10"/>
          </p:nvPr>
        </p:nvSpPr>
        <p:spPr/>
        <p:txBody>
          <a:bodyPr/>
          <a:lstStyle/>
          <a:p>
            <a:fld id="{782AB15C-AD79-4589-B62D-372916FACC18}" type="datetimeFigureOut">
              <a:rPr lang="en-IN" smtClean="0"/>
              <a:t>23-02-2023</a:t>
            </a:fld>
            <a:endParaRPr lang="en-IN" dirty="0"/>
          </a:p>
        </p:txBody>
      </p:sp>
      <p:sp>
        <p:nvSpPr>
          <p:cNvPr id="3" name="Footer Placeholder 2">
            <a:extLst>
              <a:ext uri="{FF2B5EF4-FFF2-40B4-BE49-F238E27FC236}">
                <a16:creationId xmlns:a16="http://schemas.microsoft.com/office/drawing/2014/main" id="{BDCC1BE3-D1F1-C988-2B87-5AECABCD705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3683898B-C0EA-2579-220A-8E83C38A3CAF}"/>
              </a:ext>
            </a:extLst>
          </p:cNvPr>
          <p:cNvSpPr>
            <a:spLocks noGrp="1"/>
          </p:cNvSpPr>
          <p:nvPr>
            <p:ph type="sldNum" sz="quarter" idx="12"/>
          </p:nvPr>
        </p:nvSpPr>
        <p:spPr/>
        <p:txBody>
          <a:bodyPr/>
          <a:lstStyle/>
          <a:p>
            <a:fld id="{13B9E576-B34F-40D6-B1DA-3CD9D171DDAB}" type="slidenum">
              <a:rPr lang="en-IN" smtClean="0"/>
              <a:t>‹#›</a:t>
            </a:fld>
            <a:endParaRPr lang="en-IN" dirty="0"/>
          </a:p>
        </p:txBody>
      </p:sp>
    </p:spTree>
    <p:extLst>
      <p:ext uri="{BB962C8B-B14F-4D97-AF65-F5344CB8AC3E}">
        <p14:creationId xmlns:p14="http://schemas.microsoft.com/office/powerpoint/2010/main" val="533142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A47B-1F3A-0F65-FBDA-B478D66CA8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E05B649-2EB1-538A-1E3A-49122FE2E5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F6662D8-6784-C0F9-30B1-4545A5987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F588C-3C28-C49F-02C9-42A7EA2D623D}"/>
              </a:ext>
            </a:extLst>
          </p:cNvPr>
          <p:cNvSpPr>
            <a:spLocks noGrp="1"/>
          </p:cNvSpPr>
          <p:nvPr>
            <p:ph type="dt" sz="half" idx="10"/>
          </p:nvPr>
        </p:nvSpPr>
        <p:spPr/>
        <p:txBody>
          <a:bodyPr/>
          <a:lstStyle/>
          <a:p>
            <a:fld id="{782AB15C-AD79-4589-B62D-372916FACC18}" type="datetimeFigureOut">
              <a:rPr lang="en-IN" smtClean="0"/>
              <a:t>23-02-2023</a:t>
            </a:fld>
            <a:endParaRPr lang="en-IN" dirty="0"/>
          </a:p>
        </p:txBody>
      </p:sp>
      <p:sp>
        <p:nvSpPr>
          <p:cNvPr id="6" name="Footer Placeholder 5">
            <a:extLst>
              <a:ext uri="{FF2B5EF4-FFF2-40B4-BE49-F238E27FC236}">
                <a16:creationId xmlns:a16="http://schemas.microsoft.com/office/drawing/2014/main" id="{F9378DA3-AF4A-BABF-56B0-475344F875A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4E8BD12-51CA-87B8-B81C-5DA3EB04B5EE}"/>
              </a:ext>
            </a:extLst>
          </p:cNvPr>
          <p:cNvSpPr>
            <a:spLocks noGrp="1"/>
          </p:cNvSpPr>
          <p:nvPr>
            <p:ph type="sldNum" sz="quarter" idx="12"/>
          </p:nvPr>
        </p:nvSpPr>
        <p:spPr/>
        <p:txBody>
          <a:bodyPr/>
          <a:lstStyle/>
          <a:p>
            <a:fld id="{13B9E576-B34F-40D6-B1DA-3CD9D171DDAB}" type="slidenum">
              <a:rPr lang="en-IN" smtClean="0"/>
              <a:t>‹#›</a:t>
            </a:fld>
            <a:endParaRPr lang="en-IN" dirty="0"/>
          </a:p>
        </p:txBody>
      </p:sp>
    </p:spTree>
    <p:extLst>
      <p:ext uri="{BB962C8B-B14F-4D97-AF65-F5344CB8AC3E}">
        <p14:creationId xmlns:p14="http://schemas.microsoft.com/office/powerpoint/2010/main" val="1939740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0684-F0E4-F871-DB05-863AC85AF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4B6DA5A-1BEB-4D82-190D-5A5B122321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1AEE7B92-DB38-895C-D19A-9BB2BA8534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C5A6EE-E7F5-2D63-346D-E82A719A237C}"/>
              </a:ext>
            </a:extLst>
          </p:cNvPr>
          <p:cNvSpPr>
            <a:spLocks noGrp="1"/>
          </p:cNvSpPr>
          <p:nvPr>
            <p:ph type="dt" sz="half" idx="10"/>
          </p:nvPr>
        </p:nvSpPr>
        <p:spPr/>
        <p:txBody>
          <a:bodyPr/>
          <a:lstStyle/>
          <a:p>
            <a:fld id="{782AB15C-AD79-4589-B62D-372916FACC18}" type="datetimeFigureOut">
              <a:rPr lang="en-IN" smtClean="0"/>
              <a:t>23-02-2023</a:t>
            </a:fld>
            <a:endParaRPr lang="en-IN" dirty="0"/>
          </a:p>
        </p:txBody>
      </p:sp>
      <p:sp>
        <p:nvSpPr>
          <p:cNvPr id="6" name="Footer Placeholder 5">
            <a:extLst>
              <a:ext uri="{FF2B5EF4-FFF2-40B4-BE49-F238E27FC236}">
                <a16:creationId xmlns:a16="http://schemas.microsoft.com/office/drawing/2014/main" id="{16599851-9A81-9D94-78FD-0FFE51ACCAE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5B2E693-0BDC-CFF1-C045-E4A1EF5F76A4}"/>
              </a:ext>
            </a:extLst>
          </p:cNvPr>
          <p:cNvSpPr>
            <a:spLocks noGrp="1"/>
          </p:cNvSpPr>
          <p:nvPr>
            <p:ph type="sldNum" sz="quarter" idx="12"/>
          </p:nvPr>
        </p:nvSpPr>
        <p:spPr/>
        <p:txBody>
          <a:bodyPr/>
          <a:lstStyle/>
          <a:p>
            <a:fld id="{13B9E576-B34F-40D6-B1DA-3CD9D171DDAB}" type="slidenum">
              <a:rPr lang="en-IN" smtClean="0"/>
              <a:t>‹#›</a:t>
            </a:fld>
            <a:endParaRPr lang="en-IN" dirty="0"/>
          </a:p>
        </p:txBody>
      </p:sp>
    </p:spTree>
    <p:extLst>
      <p:ext uri="{BB962C8B-B14F-4D97-AF65-F5344CB8AC3E}">
        <p14:creationId xmlns:p14="http://schemas.microsoft.com/office/powerpoint/2010/main" val="19714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C5B929-B1C2-1B0C-0BA6-2DCDAA0E3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710686-E091-0DFE-3C6E-0E0D91FDD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9900E1-201E-1794-8814-C4AB70AEB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2AB15C-AD79-4589-B62D-372916FACC18}" type="datetimeFigureOut">
              <a:rPr lang="en-IN" smtClean="0"/>
              <a:t>23-02-2023</a:t>
            </a:fld>
            <a:endParaRPr lang="en-IN" dirty="0"/>
          </a:p>
        </p:txBody>
      </p:sp>
      <p:sp>
        <p:nvSpPr>
          <p:cNvPr id="5" name="Footer Placeholder 4">
            <a:extLst>
              <a:ext uri="{FF2B5EF4-FFF2-40B4-BE49-F238E27FC236}">
                <a16:creationId xmlns:a16="http://schemas.microsoft.com/office/drawing/2014/main" id="{5DBD9DD9-1065-0530-920A-252FDB869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4F12CAE4-8275-9498-06B3-75C1A1F249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B9E576-B34F-40D6-B1DA-3CD9D171DDAB}" type="slidenum">
              <a:rPr lang="en-IN" smtClean="0"/>
              <a:t>‹#›</a:t>
            </a:fld>
            <a:endParaRPr lang="en-IN" dirty="0"/>
          </a:p>
        </p:txBody>
      </p:sp>
    </p:spTree>
    <p:extLst>
      <p:ext uri="{BB962C8B-B14F-4D97-AF65-F5344CB8AC3E}">
        <p14:creationId xmlns:p14="http://schemas.microsoft.com/office/powerpoint/2010/main" val="3051509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CEEE-6A70-7E10-B5DB-642C0BFB0D01}"/>
              </a:ext>
            </a:extLst>
          </p:cNvPr>
          <p:cNvSpPr>
            <a:spLocks noGrp="1"/>
          </p:cNvSpPr>
          <p:nvPr>
            <p:ph type="ctrTitle"/>
          </p:nvPr>
        </p:nvSpPr>
        <p:spPr>
          <a:xfrm>
            <a:off x="7464614" y="1783959"/>
            <a:ext cx="4087306" cy="2889114"/>
          </a:xfrm>
        </p:spPr>
        <p:txBody>
          <a:bodyPr anchor="b">
            <a:normAutofit/>
          </a:bodyPr>
          <a:lstStyle/>
          <a:p>
            <a:pPr algn="l"/>
            <a:r>
              <a:rPr lang="en-US" sz="5400" dirty="0"/>
              <a:t>Unit-1</a:t>
            </a:r>
            <a:endParaRPr lang="en-IN" sz="5400" dirty="0"/>
          </a:p>
        </p:txBody>
      </p:sp>
      <p:sp>
        <p:nvSpPr>
          <p:cNvPr id="3" name="Subtitle 2">
            <a:extLst>
              <a:ext uri="{FF2B5EF4-FFF2-40B4-BE49-F238E27FC236}">
                <a16:creationId xmlns:a16="http://schemas.microsoft.com/office/drawing/2014/main" id="{C3BA2DDC-59E0-BFF5-9F15-323EAE4FAEF1}"/>
              </a:ext>
            </a:extLst>
          </p:cNvPr>
          <p:cNvSpPr>
            <a:spLocks noGrp="1"/>
          </p:cNvSpPr>
          <p:nvPr>
            <p:ph type="subTitle" idx="1"/>
          </p:nvPr>
        </p:nvSpPr>
        <p:spPr>
          <a:xfrm>
            <a:off x="7464612" y="4750893"/>
            <a:ext cx="4087305" cy="1147863"/>
          </a:xfrm>
        </p:spPr>
        <p:txBody>
          <a:bodyPr anchor="t">
            <a:normAutofit/>
          </a:bodyPr>
          <a:lstStyle/>
          <a:p>
            <a:pPr algn="l"/>
            <a:r>
              <a:rPr lang="en-US" sz="2000" dirty="0"/>
              <a:t>Abhishek S. Rao</a:t>
            </a:r>
            <a:endParaRPr lang="en-IN" sz="2000" dirty="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5600A66A-5566-EC63-0E38-99E40B0CA5B5}"/>
              </a:ext>
            </a:extLst>
          </p:cNvPr>
          <p:cNvPicPr>
            <a:picLocks noChangeAspect="1"/>
          </p:cNvPicPr>
          <p:nvPr/>
        </p:nvPicPr>
        <p:blipFill rotWithShape="1">
          <a:blip r:embed="rId2"/>
          <a:srcRect l="76" r="2"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3800366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E673-46B8-CF2A-0CB8-55BD002510E6}"/>
              </a:ext>
            </a:extLst>
          </p:cNvPr>
          <p:cNvSpPr>
            <a:spLocks noGrp="1"/>
          </p:cNvSpPr>
          <p:nvPr>
            <p:ph type="title"/>
          </p:nvPr>
        </p:nvSpPr>
        <p:spPr/>
        <p:txBody>
          <a:bodyPr>
            <a:normAutofit/>
          </a:bodyPr>
          <a:lstStyle/>
          <a:p>
            <a:r>
              <a:rPr lang="en-IN" sz="3200" b="1" i="0" u="none" strike="noStrike" baseline="0" dirty="0">
                <a:latin typeface="Times New Roman" panose="02020603050405020304" pitchFamily="18" charset="0"/>
              </a:rPr>
              <a:t>WELL-POSED LEARNING PROBLEMS</a:t>
            </a:r>
            <a:endParaRPr lang="en-IN" sz="3200" dirty="0"/>
          </a:p>
        </p:txBody>
      </p:sp>
      <p:sp>
        <p:nvSpPr>
          <p:cNvPr id="3" name="Content Placeholder 2">
            <a:extLst>
              <a:ext uri="{FF2B5EF4-FFF2-40B4-BE49-F238E27FC236}">
                <a16:creationId xmlns:a16="http://schemas.microsoft.com/office/drawing/2014/main" id="{C66E738B-7608-E24E-7718-A875AB19C8F8}"/>
              </a:ext>
            </a:extLst>
          </p:cNvPr>
          <p:cNvSpPr>
            <a:spLocks noGrp="1"/>
          </p:cNvSpPr>
          <p:nvPr>
            <p:ph idx="1"/>
          </p:nvPr>
        </p:nvSpPr>
        <p:spPr/>
        <p:txBody>
          <a:bodyPr>
            <a:normAutofit/>
          </a:bodyPr>
          <a:lstStyle/>
          <a:p>
            <a:pPr marL="0" indent="0" algn="just">
              <a:lnSpc>
                <a:spcPct val="150000"/>
              </a:lnSpc>
              <a:buNone/>
            </a:pPr>
            <a:r>
              <a:rPr lang="en-US" sz="2400" b="1" i="1" u="none" strike="noStrike" baseline="0" dirty="0">
                <a:latin typeface="Times New Roman" panose="02020603050405020304" pitchFamily="18" charset="0"/>
              </a:rPr>
              <a:t>Definition: </a:t>
            </a:r>
            <a:r>
              <a:rPr lang="en-US" sz="2400" b="0" i="0" u="none" strike="noStrike" baseline="0" dirty="0">
                <a:latin typeface="Times New Roman" panose="02020603050405020304" pitchFamily="18" charset="0"/>
              </a:rPr>
              <a:t>A computer program is said to learn from experience </a:t>
            </a:r>
            <a:r>
              <a:rPr lang="en-US" sz="2400" b="1" i="1" u="none" strike="noStrike" baseline="0" dirty="0">
                <a:latin typeface="Times New Roman" panose="02020603050405020304" pitchFamily="18" charset="0"/>
              </a:rPr>
              <a:t>E</a:t>
            </a:r>
            <a:r>
              <a:rPr lang="en-US" sz="2400" b="0" i="0" u="none" strike="noStrike" baseline="0" dirty="0">
                <a:latin typeface="Times New Roman" panose="02020603050405020304" pitchFamily="18" charset="0"/>
              </a:rPr>
              <a:t> with respect to some class of tasks </a:t>
            </a:r>
            <a:r>
              <a:rPr lang="en-US" sz="2400" b="1" i="1" u="none" strike="noStrike" baseline="0" dirty="0">
                <a:latin typeface="Times New Roman" panose="02020603050405020304" pitchFamily="18" charset="0"/>
              </a:rPr>
              <a:t>T </a:t>
            </a:r>
            <a:r>
              <a:rPr lang="en-US" sz="2400" b="0" i="0" u="none" strike="noStrike" baseline="0" dirty="0">
                <a:latin typeface="Times New Roman" panose="02020603050405020304" pitchFamily="18" charset="0"/>
              </a:rPr>
              <a:t>and performance measure </a:t>
            </a:r>
            <a:r>
              <a:rPr lang="en-US" sz="2400" b="1" i="1" u="none" strike="noStrike" baseline="0" dirty="0">
                <a:latin typeface="Times New Roman" panose="02020603050405020304" pitchFamily="18" charset="0"/>
              </a:rPr>
              <a:t>P</a:t>
            </a:r>
            <a:r>
              <a:rPr lang="en-US" sz="2400" b="0" i="0" u="none" strike="noStrike" baseline="0" dirty="0">
                <a:latin typeface="Times New Roman" panose="02020603050405020304" pitchFamily="18" charset="0"/>
              </a:rPr>
              <a:t>, if its performance at tasks in </a:t>
            </a:r>
            <a:r>
              <a:rPr lang="en-US" sz="2400" b="1" i="1" u="none" strike="noStrike" baseline="0" dirty="0">
                <a:latin typeface="Times New Roman" panose="02020603050405020304" pitchFamily="18" charset="0"/>
              </a:rPr>
              <a:t>T</a:t>
            </a:r>
            <a:r>
              <a:rPr lang="en-US" sz="2400" b="0" i="0" u="none" strike="noStrike" baseline="0" dirty="0">
                <a:latin typeface="Times New Roman" panose="02020603050405020304" pitchFamily="18" charset="0"/>
              </a:rPr>
              <a:t>, as measured by </a:t>
            </a:r>
            <a:r>
              <a:rPr lang="en-US" sz="2400" b="1" i="1" u="none" strike="noStrike" baseline="0" dirty="0">
                <a:latin typeface="Times New Roman" panose="02020603050405020304" pitchFamily="18" charset="0"/>
              </a:rPr>
              <a:t>P</a:t>
            </a:r>
            <a:r>
              <a:rPr lang="en-US" sz="2400" b="0" i="0" u="none" strike="noStrike" baseline="0" dirty="0">
                <a:latin typeface="Times New Roman" panose="02020603050405020304" pitchFamily="18" charset="0"/>
              </a:rPr>
              <a:t>, improves with experience </a:t>
            </a:r>
            <a:r>
              <a:rPr lang="en-US" sz="2400" b="1" i="1" u="none" strike="noStrike" baseline="0" dirty="0">
                <a:latin typeface="Times New Roman" panose="02020603050405020304" pitchFamily="18" charset="0"/>
              </a:rPr>
              <a:t>E</a:t>
            </a:r>
            <a:r>
              <a:rPr lang="en-US" sz="2400" b="0" i="0" u="none" strike="noStrike" baseline="0" dirty="0">
                <a:latin typeface="Times New Roman" panose="02020603050405020304" pitchFamily="18" charset="0"/>
              </a:rPr>
              <a:t>.</a:t>
            </a:r>
            <a:endParaRPr lang="en-IN" sz="2400" dirty="0"/>
          </a:p>
        </p:txBody>
      </p:sp>
    </p:spTree>
    <p:extLst>
      <p:ext uri="{BB962C8B-B14F-4D97-AF65-F5344CB8AC3E}">
        <p14:creationId xmlns:p14="http://schemas.microsoft.com/office/powerpoint/2010/main" val="5537691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11BC0-2D11-6343-8979-BB342FFC759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baseline="0" dirty="0">
                <a:solidFill>
                  <a:schemeClr val="bg1"/>
                </a:solidFill>
                <a:latin typeface="+mj-lt"/>
                <a:ea typeface="+mj-ea"/>
                <a:cs typeface="+mj-cs"/>
              </a:rPr>
              <a:t>Irrelevant Attributes and Scaling Problems</a:t>
            </a:r>
            <a:endParaRPr lang="en-US" sz="32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A12114A8-C965-4A11-84F1-DDCFC3033226}"/>
              </a:ext>
            </a:extLst>
          </p:cNvPr>
          <p:cNvPicPr>
            <a:picLocks noGrp="1" noChangeAspect="1"/>
          </p:cNvPicPr>
          <p:nvPr>
            <p:ph idx="1"/>
          </p:nvPr>
        </p:nvPicPr>
        <p:blipFill>
          <a:blip r:embed="rId2"/>
          <a:stretch>
            <a:fillRect/>
          </a:stretch>
        </p:blipFill>
        <p:spPr>
          <a:xfrm>
            <a:off x="1736638" y="1618956"/>
            <a:ext cx="8718723" cy="5035062"/>
          </a:xfrm>
          <a:prstGeom prst="rect">
            <a:avLst/>
          </a:prstGeom>
        </p:spPr>
      </p:pic>
    </p:spTree>
    <p:extLst>
      <p:ext uri="{BB962C8B-B14F-4D97-AF65-F5344CB8AC3E}">
        <p14:creationId xmlns:p14="http://schemas.microsoft.com/office/powerpoint/2010/main" val="20501103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3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8721696-6760-44AC-4EE8-B854D9FB3B99}"/>
              </a:ext>
            </a:extLst>
          </p:cNvPr>
          <p:cNvPicPr>
            <a:picLocks noGrp="1" noChangeAspect="1"/>
          </p:cNvPicPr>
          <p:nvPr>
            <p:ph idx="1"/>
          </p:nvPr>
        </p:nvPicPr>
        <p:blipFill>
          <a:blip r:embed="rId2"/>
          <a:stretch>
            <a:fillRect/>
          </a:stretch>
        </p:blipFill>
        <p:spPr>
          <a:xfrm>
            <a:off x="643467" y="1384301"/>
            <a:ext cx="10905066" cy="4089398"/>
          </a:xfrm>
          <a:prstGeom prst="rect">
            <a:avLst/>
          </a:prstGeom>
        </p:spPr>
      </p:pic>
    </p:spTree>
    <p:extLst>
      <p:ext uri="{BB962C8B-B14F-4D97-AF65-F5344CB8AC3E}">
        <p14:creationId xmlns:p14="http://schemas.microsoft.com/office/powerpoint/2010/main" val="26214508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C2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7E4BB6E-E080-78F9-FF55-CF74578C4F77}"/>
              </a:ext>
            </a:extLst>
          </p:cNvPr>
          <p:cNvPicPr>
            <a:picLocks noGrp="1" noChangeAspect="1"/>
          </p:cNvPicPr>
          <p:nvPr>
            <p:ph idx="1"/>
          </p:nvPr>
        </p:nvPicPr>
        <p:blipFill>
          <a:blip r:embed="rId2"/>
          <a:stretch>
            <a:fillRect/>
          </a:stretch>
        </p:blipFill>
        <p:spPr>
          <a:xfrm>
            <a:off x="643467" y="2052236"/>
            <a:ext cx="10905066" cy="2753528"/>
          </a:xfrm>
          <a:prstGeom prst="rect">
            <a:avLst/>
          </a:prstGeom>
        </p:spPr>
      </p:pic>
    </p:spTree>
    <p:extLst>
      <p:ext uri="{BB962C8B-B14F-4D97-AF65-F5344CB8AC3E}">
        <p14:creationId xmlns:p14="http://schemas.microsoft.com/office/powerpoint/2010/main" val="8182129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6DF9898-A24C-1FBF-C57C-59D058585347}"/>
              </a:ext>
            </a:extLst>
          </p:cNvPr>
          <p:cNvPicPr>
            <a:picLocks noGrp="1" noChangeAspect="1"/>
          </p:cNvPicPr>
          <p:nvPr>
            <p:ph idx="1"/>
          </p:nvPr>
        </p:nvPicPr>
        <p:blipFill>
          <a:blip r:embed="rId2"/>
          <a:stretch>
            <a:fillRect/>
          </a:stretch>
        </p:blipFill>
        <p:spPr>
          <a:xfrm>
            <a:off x="984931" y="643467"/>
            <a:ext cx="10222137"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8825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710BEA6-798A-F2F9-5253-CE26613447E1}"/>
              </a:ext>
            </a:extLst>
          </p:cNvPr>
          <p:cNvPicPr>
            <a:picLocks noGrp="1" noChangeAspect="1"/>
          </p:cNvPicPr>
          <p:nvPr>
            <p:ph idx="1"/>
          </p:nvPr>
        </p:nvPicPr>
        <p:blipFill>
          <a:blip r:embed="rId2"/>
          <a:stretch>
            <a:fillRect/>
          </a:stretch>
        </p:blipFill>
        <p:spPr>
          <a:xfrm>
            <a:off x="739208" y="643467"/>
            <a:ext cx="10713584"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5590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64CBE51-A51E-8FA4-8901-78A3D9A96478}"/>
              </a:ext>
            </a:extLst>
          </p:cNvPr>
          <p:cNvPicPr>
            <a:picLocks noGrp="1" noChangeAspect="1"/>
          </p:cNvPicPr>
          <p:nvPr>
            <p:ph idx="1"/>
          </p:nvPr>
        </p:nvPicPr>
        <p:blipFill>
          <a:blip r:embed="rId2"/>
          <a:stretch>
            <a:fillRect/>
          </a:stretch>
        </p:blipFill>
        <p:spPr>
          <a:xfrm>
            <a:off x="643467" y="1425194"/>
            <a:ext cx="10905066" cy="400761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084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E5DDD-6BD4-47A0-8AF1-B1B1D632D425}"/>
              </a:ext>
            </a:extLst>
          </p:cNvPr>
          <p:cNvSpPr>
            <a:spLocks noGrp="1"/>
          </p:cNvSpPr>
          <p:nvPr>
            <p:ph idx="1"/>
          </p:nvPr>
        </p:nvSpPr>
        <p:spPr>
          <a:xfrm>
            <a:off x="586887" y="422031"/>
            <a:ext cx="10515600" cy="5754932"/>
          </a:xfrm>
        </p:spPr>
        <p:txBody>
          <a:bodyPr>
            <a:normAutofit/>
          </a:bodyPr>
          <a:lstStyle/>
          <a:p>
            <a:pPr marL="0" indent="0">
              <a:buNone/>
            </a:pPr>
            <a:r>
              <a:rPr lang="en-US" sz="2400" b="1" i="0" u="none" strike="noStrike" baseline="0" dirty="0">
                <a:latin typeface="Times New Roman" panose="02020603050405020304" pitchFamily="18" charset="0"/>
              </a:rPr>
              <a:t>In general, to have a well-defined learning problem, we must identity these</a:t>
            </a:r>
            <a:endParaRPr lang="en-IN" sz="2400" b="1" dirty="0"/>
          </a:p>
        </p:txBody>
      </p:sp>
      <p:pic>
        <p:nvPicPr>
          <p:cNvPr id="5" name="Picture 4">
            <a:extLst>
              <a:ext uri="{FF2B5EF4-FFF2-40B4-BE49-F238E27FC236}">
                <a16:creationId xmlns:a16="http://schemas.microsoft.com/office/drawing/2014/main" id="{BDBCDB05-5FE6-7E0A-BDB3-FB970A774EB8}"/>
              </a:ext>
            </a:extLst>
          </p:cNvPr>
          <p:cNvPicPr>
            <a:picLocks noChangeAspect="1"/>
          </p:cNvPicPr>
          <p:nvPr/>
        </p:nvPicPr>
        <p:blipFill>
          <a:blip r:embed="rId2"/>
          <a:stretch>
            <a:fillRect/>
          </a:stretch>
        </p:blipFill>
        <p:spPr>
          <a:xfrm>
            <a:off x="586887" y="1201615"/>
            <a:ext cx="11382528" cy="4805289"/>
          </a:xfrm>
          <a:prstGeom prst="rect">
            <a:avLst/>
          </a:prstGeom>
        </p:spPr>
      </p:pic>
    </p:spTree>
    <p:extLst>
      <p:ext uri="{BB962C8B-B14F-4D97-AF65-F5344CB8AC3E}">
        <p14:creationId xmlns:p14="http://schemas.microsoft.com/office/powerpoint/2010/main" val="907726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with low confidence">
            <a:extLst>
              <a:ext uri="{FF2B5EF4-FFF2-40B4-BE49-F238E27FC236}">
                <a16:creationId xmlns:a16="http://schemas.microsoft.com/office/drawing/2014/main" id="{31FA4F09-8382-7926-E7A7-6E874C06FD98}"/>
              </a:ext>
            </a:extLst>
          </p:cNvPr>
          <p:cNvPicPr>
            <a:picLocks noGrp="1" noChangeAspect="1"/>
          </p:cNvPicPr>
          <p:nvPr>
            <p:ph idx="1"/>
          </p:nvPr>
        </p:nvPicPr>
        <p:blipFill>
          <a:blip r:embed="rId2"/>
          <a:stretch>
            <a:fillRect/>
          </a:stretch>
        </p:blipFill>
        <p:spPr>
          <a:xfrm>
            <a:off x="643467" y="1302512"/>
            <a:ext cx="10905066" cy="4252974"/>
          </a:xfrm>
          <a:prstGeom prst="rect">
            <a:avLst/>
          </a:prstGeom>
        </p:spPr>
      </p:pic>
    </p:spTree>
    <p:extLst>
      <p:ext uri="{BB962C8B-B14F-4D97-AF65-F5344CB8AC3E}">
        <p14:creationId xmlns:p14="http://schemas.microsoft.com/office/powerpoint/2010/main" val="4185935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21EE8E-051A-2F6E-C222-4540FAA7F7C0}"/>
              </a:ext>
            </a:extLst>
          </p:cNvPr>
          <p:cNvPicPr>
            <a:picLocks noGrp="1" noChangeAspect="1"/>
          </p:cNvPicPr>
          <p:nvPr>
            <p:ph idx="1"/>
          </p:nvPr>
        </p:nvPicPr>
        <p:blipFill>
          <a:blip r:embed="rId2"/>
          <a:stretch>
            <a:fillRect/>
          </a:stretch>
        </p:blipFill>
        <p:spPr>
          <a:xfrm>
            <a:off x="643467" y="879940"/>
            <a:ext cx="10905066" cy="5098119"/>
          </a:xfrm>
          <a:prstGeom prst="rect">
            <a:avLst/>
          </a:prstGeom>
        </p:spPr>
      </p:pic>
      <p:pic>
        <p:nvPicPr>
          <p:cNvPr id="7" name="Picture 6">
            <a:extLst>
              <a:ext uri="{FF2B5EF4-FFF2-40B4-BE49-F238E27FC236}">
                <a16:creationId xmlns:a16="http://schemas.microsoft.com/office/drawing/2014/main" id="{93E27FCC-E33B-C1BB-11F6-CA1B2DC40197}"/>
              </a:ext>
            </a:extLst>
          </p:cNvPr>
          <p:cNvPicPr>
            <a:picLocks noChangeAspect="1"/>
          </p:cNvPicPr>
          <p:nvPr/>
        </p:nvPicPr>
        <p:blipFill>
          <a:blip r:embed="rId3"/>
          <a:stretch>
            <a:fillRect/>
          </a:stretch>
        </p:blipFill>
        <p:spPr>
          <a:xfrm>
            <a:off x="1232317" y="5741229"/>
            <a:ext cx="9892696" cy="800246"/>
          </a:xfrm>
          <a:prstGeom prst="rect">
            <a:avLst/>
          </a:prstGeom>
        </p:spPr>
      </p:pic>
    </p:spTree>
    <p:extLst>
      <p:ext uri="{BB962C8B-B14F-4D97-AF65-F5344CB8AC3E}">
        <p14:creationId xmlns:p14="http://schemas.microsoft.com/office/powerpoint/2010/main" val="75518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96BB5F-B3E6-B9FC-C93D-AC9CF79E878B}"/>
              </a:ext>
            </a:extLst>
          </p:cNvPr>
          <p:cNvPicPr>
            <a:picLocks noGrp="1" noChangeAspect="1"/>
          </p:cNvPicPr>
          <p:nvPr>
            <p:ph idx="1"/>
          </p:nvPr>
        </p:nvPicPr>
        <p:blipFill>
          <a:blip r:embed="rId2"/>
          <a:stretch>
            <a:fillRect/>
          </a:stretch>
        </p:blipFill>
        <p:spPr>
          <a:xfrm>
            <a:off x="390249" y="546119"/>
            <a:ext cx="10905066" cy="2699004"/>
          </a:xfrm>
          <a:prstGeom prst="rect">
            <a:avLst/>
          </a:prstGeom>
        </p:spPr>
      </p:pic>
    </p:spTree>
    <p:extLst>
      <p:ext uri="{BB962C8B-B14F-4D97-AF65-F5344CB8AC3E}">
        <p14:creationId xmlns:p14="http://schemas.microsoft.com/office/powerpoint/2010/main" val="3527507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91DCB5-7927-ED81-B85F-47E6E8A7D944}"/>
              </a:ext>
            </a:extLst>
          </p:cNvPr>
          <p:cNvSpPr>
            <a:spLocks noGrp="1"/>
          </p:cNvSpPr>
          <p:nvPr>
            <p:ph idx="1"/>
          </p:nvPr>
        </p:nvSpPr>
        <p:spPr>
          <a:xfrm>
            <a:off x="323557" y="351692"/>
            <a:ext cx="11030243" cy="5825271"/>
          </a:xfrm>
        </p:spPr>
        <p:txBody>
          <a:bodyPr>
            <a:normAutofit/>
          </a:bodyPr>
          <a:lstStyle/>
          <a:p>
            <a:pPr marL="0" indent="0">
              <a:buNone/>
            </a:pPr>
            <a:r>
              <a:rPr lang="en-US" sz="2400" b="1" i="0" u="none" strike="noStrike" baseline="0" dirty="0">
                <a:latin typeface="Times New Roman" panose="02020603050405020304" pitchFamily="18" charset="0"/>
              </a:rPr>
              <a:t>Some disciplines and examples of their influence on machine learning.</a:t>
            </a:r>
            <a:endParaRPr lang="en-IN" sz="2400" b="1" dirty="0"/>
          </a:p>
        </p:txBody>
      </p:sp>
      <p:pic>
        <p:nvPicPr>
          <p:cNvPr id="5" name="Picture 4">
            <a:extLst>
              <a:ext uri="{FF2B5EF4-FFF2-40B4-BE49-F238E27FC236}">
                <a16:creationId xmlns:a16="http://schemas.microsoft.com/office/drawing/2014/main" id="{67B90505-AEA0-882B-51EC-7A936A79AE51}"/>
              </a:ext>
            </a:extLst>
          </p:cNvPr>
          <p:cNvPicPr>
            <a:picLocks noChangeAspect="1"/>
          </p:cNvPicPr>
          <p:nvPr/>
        </p:nvPicPr>
        <p:blipFill>
          <a:blip r:embed="rId2"/>
          <a:stretch>
            <a:fillRect/>
          </a:stretch>
        </p:blipFill>
        <p:spPr>
          <a:xfrm>
            <a:off x="323557" y="872563"/>
            <a:ext cx="11388778" cy="5106206"/>
          </a:xfrm>
          <a:prstGeom prst="rect">
            <a:avLst/>
          </a:prstGeom>
        </p:spPr>
      </p:pic>
    </p:spTree>
    <p:extLst>
      <p:ext uri="{BB962C8B-B14F-4D97-AF65-F5344CB8AC3E}">
        <p14:creationId xmlns:p14="http://schemas.microsoft.com/office/powerpoint/2010/main" val="179511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0FA329-2966-5DBF-C379-1C92A479B743}"/>
              </a:ext>
            </a:extLst>
          </p:cNvPr>
          <p:cNvPicPr>
            <a:picLocks noGrp="1" noChangeAspect="1"/>
          </p:cNvPicPr>
          <p:nvPr>
            <p:ph idx="1"/>
          </p:nvPr>
        </p:nvPicPr>
        <p:blipFill>
          <a:blip r:embed="rId2"/>
          <a:stretch>
            <a:fillRect/>
          </a:stretch>
        </p:blipFill>
        <p:spPr>
          <a:xfrm>
            <a:off x="348046" y="519521"/>
            <a:ext cx="10905066" cy="4552864"/>
          </a:xfrm>
          <a:prstGeom prst="rect">
            <a:avLst/>
          </a:prstGeom>
        </p:spPr>
      </p:pic>
    </p:spTree>
    <p:extLst>
      <p:ext uri="{BB962C8B-B14F-4D97-AF65-F5344CB8AC3E}">
        <p14:creationId xmlns:p14="http://schemas.microsoft.com/office/powerpoint/2010/main" val="385226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52AD3B-9DAD-0973-8A9A-A240B19D28A0}"/>
              </a:ext>
            </a:extLst>
          </p:cNvPr>
          <p:cNvPicPr>
            <a:picLocks noChangeAspect="1"/>
          </p:cNvPicPr>
          <p:nvPr/>
        </p:nvPicPr>
        <p:blipFill>
          <a:blip r:embed="rId2"/>
          <a:stretch>
            <a:fillRect/>
          </a:stretch>
        </p:blipFill>
        <p:spPr>
          <a:xfrm>
            <a:off x="1030181" y="513068"/>
            <a:ext cx="10131638" cy="6068030"/>
          </a:xfrm>
          <a:prstGeom prst="rect">
            <a:avLst/>
          </a:prstGeom>
        </p:spPr>
      </p:pic>
    </p:spTree>
    <p:extLst>
      <p:ext uri="{BB962C8B-B14F-4D97-AF65-F5344CB8AC3E}">
        <p14:creationId xmlns:p14="http://schemas.microsoft.com/office/powerpoint/2010/main" val="1975788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D00933-9004-AF06-5DA5-5E48AAD80156}"/>
              </a:ext>
            </a:extLst>
          </p:cNvPr>
          <p:cNvPicPr>
            <a:picLocks noChangeAspect="1"/>
          </p:cNvPicPr>
          <p:nvPr/>
        </p:nvPicPr>
        <p:blipFill>
          <a:blip r:embed="rId2"/>
          <a:stretch>
            <a:fillRect/>
          </a:stretch>
        </p:blipFill>
        <p:spPr>
          <a:xfrm>
            <a:off x="1230490" y="293801"/>
            <a:ext cx="9309717" cy="5754142"/>
          </a:xfrm>
          <a:prstGeom prst="rect">
            <a:avLst/>
          </a:prstGeom>
        </p:spPr>
      </p:pic>
      <p:sp>
        <p:nvSpPr>
          <p:cNvPr id="6" name="TextBox 5">
            <a:extLst>
              <a:ext uri="{FF2B5EF4-FFF2-40B4-BE49-F238E27FC236}">
                <a16:creationId xmlns:a16="http://schemas.microsoft.com/office/drawing/2014/main" id="{DAEF1BF7-BFF3-42CF-89F6-F1C0D5CDC60B}"/>
              </a:ext>
            </a:extLst>
          </p:cNvPr>
          <p:cNvSpPr txBox="1"/>
          <p:nvPr/>
        </p:nvSpPr>
        <p:spPr>
          <a:xfrm>
            <a:off x="1010355" y="6256666"/>
            <a:ext cx="9990666" cy="400110"/>
          </a:xfrm>
          <a:prstGeom prst="rect">
            <a:avLst/>
          </a:prstGeom>
          <a:noFill/>
        </p:spPr>
        <p:txBody>
          <a:bodyPr wrap="square" rtlCol="0">
            <a:spAutoFit/>
          </a:bodyPr>
          <a:lstStyle/>
          <a:p>
            <a:r>
              <a:rPr lang="en-US" sz="2000" b="1" dirty="0"/>
              <a:t>Ex: Checkers Game (Direct Feedback), Learning Driving (Indirect feedback (AI-based Trainer))</a:t>
            </a:r>
            <a:endParaRPr lang="en-IN" sz="2000" b="1" dirty="0"/>
          </a:p>
        </p:txBody>
      </p:sp>
    </p:spTree>
    <p:extLst>
      <p:ext uri="{BB962C8B-B14F-4D97-AF65-F5344CB8AC3E}">
        <p14:creationId xmlns:p14="http://schemas.microsoft.com/office/powerpoint/2010/main" val="1799730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C706AD-D7B4-97ED-85A9-B68DA581CB29}"/>
              </a:ext>
            </a:extLst>
          </p:cNvPr>
          <p:cNvPicPr>
            <a:picLocks noChangeAspect="1"/>
          </p:cNvPicPr>
          <p:nvPr/>
        </p:nvPicPr>
        <p:blipFill>
          <a:blip r:embed="rId2"/>
          <a:stretch>
            <a:fillRect/>
          </a:stretch>
        </p:blipFill>
        <p:spPr>
          <a:xfrm>
            <a:off x="292629" y="20987"/>
            <a:ext cx="9534936" cy="3211057"/>
          </a:xfrm>
          <a:prstGeom prst="rect">
            <a:avLst/>
          </a:prstGeom>
        </p:spPr>
      </p:pic>
      <p:pic>
        <p:nvPicPr>
          <p:cNvPr id="7" name="Picture 6">
            <a:extLst>
              <a:ext uri="{FF2B5EF4-FFF2-40B4-BE49-F238E27FC236}">
                <a16:creationId xmlns:a16="http://schemas.microsoft.com/office/drawing/2014/main" id="{521A8E50-4A67-34D2-E29F-6976AA889A11}"/>
              </a:ext>
            </a:extLst>
          </p:cNvPr>
          <p:cNvPicPr>
            <a:picLocks noChangeAspect="1"/>
          </p:cNvPicPr>
          <p:nvPr/>
        </p:nvPicPr>
        <p:blipFill>
          <a:blip r:embed="rId3"/>
          <a:stretch>
            <a:fillRect/>
          </a:stretch>
        </p:blipFill>
        <p:spPr>
          <a:xfrm>
            <a:off x="292628" y="3232044"/>
            <a:ext cx="9534935" cy="3619500"/>
          </a:xfrm>
          <a:prstGeom prst="rect">
            <a:avLst/>
          </a:prstGeom>
        </p:spPr>
      </p:pic>
    </p:spTree>
    <p:extLst>
      <p:ext uri="{BB962C8B-B14F-4D97-AF65-F5344CB8AC3E}">
        <p14:creationId xmlns:p14="http://schemas.microsoft.com/office/powerpoint/2010/main" val="3393238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B111DB-9620-5DD0-5981-808D6FB3EEEA}"/>
              </a:ext>
            </a:extLst>
          </p:cNvPr>
          <p:cNvPicPr>
            <a:picLocks noGrp="1" noChangeAspect="1"/>
          </p:cNvPicPr>
          <p:nvPr>
            <p:ph idx="1"/>
          </p:nvPr>
        </p:nvPicPr>
        <p:blipFill>
          <a:blip r:embed="rId2"/>
          <a:stretch>
            <a:fillRect/>
          </a:stretch>
        </p:blipFill>
        <p:spPr>
          <a:xfrm>
            <a:off x="527507" y="291774"/>
            <a:ext cx="8391410" cy="6419429"/>
          </a:xfrm>
          <a:prstGeom prst="rect">
            <a:avLst/>
          </a:prstGeom>
        </p:spPr>
      </p:pic>
    </p:spTree>
    <p:extLst>
      <p:ext uri="{BB962C8B-B14F-4D97-AF65-F5344CB8AC3E}">
        <p14:creationId xmlns:p14="http://schemas.microsoft.com/office/powerpoint/2010/main" val="3643070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8BFEF9-B82F-E719-6DFE-1AC154DD784B}"/>
              </a:ext>
            </a:extLst>
          </p:cNvPr>
          <p:cNvPicPr>
            <a:picLocks noChangeAspect="1"/>
          </p:cNvPicPr>
          <p:nvPr/>
        </p:nvPicPr>
        <p:blipFill>
          <a:blip r:embed="rId2"/>
          <a:stretch>
            <a:fillRect/>
          </a:stretch>
        </p:blipFill>
        <p:spPr>
          <a:xfrm>
            <a:off x="290159" y="169713"/>
            <a:ext cx="9795600" cy="4579761"/>
          </a:xfrm>
          <a:prstGeom prst="rect">
            <a:avLst/>
          </a:prstGeom>
        </p:spPr>
      </p:pic>
      <p:pic>
        <p:nvPicPr>
          <p:cNvPr id="7" name="Picture 6">
            <a:extLst>
              <a:ext uri="{FF2B5EF4-FFF2-40B4-BE49-F238E27FC236}">
                <a16:creationId xmlns:a16="http://schemas.microsoft.com/office/drawing/2014/main" id="{99995B1E-E1AF-20AF-4FE4-A483F1CE20FC}"/>
              </a:ext>
            </a:extLst>
          </p:cNvPr>
          <p:cNvPicPr>
            <a:picLocks noChangeAspect="1"/>
          </p:cNvPicPr>
          <p:nvPr/>
        </p:nvPicPr>
        <p:blipFill>
          <a:blip r:embed="rId3"/>
          <a:stretch>
            <a:fillRect/>
          </a:stretch>
        </p:blipFill>
        <p:spPr>
          <a:xfrm>
            <a:off x="290159" y="4792812"/>
            <a:ext cx="3933825" cy="1895475"/>
          </a:xfrm>
          <a:prstGeom prst="rect">
            <a:avLst/>
          </a:prstGeom>
        </p:spPr>
      </p:pic>
      <p:sp>
        <p:nvSpPr>
          <p:cNvPr id="8" name="TextBox 7">
            <a:extLst>
              <a:ext uri="{FF2B5EF4-FFF2-40B4-BE49-F238E27FC236}">
                <a16:creationId xmlns:a16="http://schemas.microsoft.com/office/drawing/2014/main" id="{4E25FF2F-60BC-23EB-8A0A-9C17E21940EE}"/>
              </a:ext>
            </a:extLst>
          </p:cNvPr>
          <p:cNvSpPr txBox="1"/>
          <p:nvPr/>
        </p:nvSpPr>
        <p:spPr>
          <a:xfrm>
            <a:off x="4380089" y="5058137"/>
            <a:ext cx="5705670" cy="923330"/>
          </a:xfrm>
          <a:prstGeom prst="rect">
            <a:avLst/>
          </a:prstGeom>
          <a:noFill/>
        </p:spPr>
        <p:txBody>
          <a:bodyPr wrap="square" rtlCol="0">
            <a:spAutoFit/>
          </a:bodyPr>
          <a:lstStyle/>
          <a:p>
            <a:pPr algn="just"/>
            <a:r>
              <a:rPr lang="en-US" b="1" dirty="0"/>
              <a:t>The target function will include what type of knowledge is learned by the machine and whether that knowledge is useful.</a:t>
            </a:r>
            <a:endParaRPr lang="en-IN" b="1" dirty="0"/>
          </a:p>
        </p:txBody>
      </p:sp>
    </p:spTree>
    <p:extLst>
      <p:ext uri="{BB962C8B-B14F-4D97-AF65-F5344CB8AC3E}">
        <p14:creationId xmlns:p14="http://schemas.microsoft.com/office/powerpoint/2010/main" val="809207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A04C1A-F43D-0F59-5C5A-C7429271C72A}"/>
              </a:ext>
            </a:extLst>
          </p:cNvPr>
          <p:cNvPicPr>
            <a:picLocks noGrp="1" noChangeAspect="1"/>
          </p:cNvPicPr>
          <p:nvPr>
            <p:ph idx="1"/>
          </p:nvPr>
        </p:nvPicPr>
        <p:blipFill>
          <a:blip r:embed="rId2"/>
          <a:stretch>
            <a:fillRect/>
          </a:stretch>
        </p:blipFill>
        <p:spPr>
          <a:xfrm>
            <a:off x="643467" y="1534244"/>
            <a:ext cx="10905066" cy="3789510"/>
          </a:xfrm>
          <a:prstGeom prst="rect">
            <a:avLst/>
          </a:prstGeom>
        </p:spPr>
      </p:pic>
    </p:spTree>
    <p:extLst>
      <p:ext uri="{BB962C8B-B14F-4D97-AF65-F5344CB8AC3E}">
        <p14:creationId xmlns:p14="http://schemas.microsoft.com/office/powerpoint/2010/main" val="3027236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8FF4D6-FEA0-3641-9BB1-01811131730F}"/>
              </a:ext>
            </a:extLst>
          </p:cNvPr>
          <p:cNvPicPr>
            <a:picLocks noChangeAspect="1"/>
          </p:cNvPicPr>
          <p:nvPr/>
        </p:nvPicPr>
        <p:blipFill>
          <a:blip r:embed="rId2"/>
          <a:stretch>
            <a:fillRect/>
          </a:stretch>
        </p:blipFill>
        <p:spPr>
          <a:xfrm>
            <a:off x="1038207" y="791986"/>
            <a:ext cx="10115586" cy="5274028"/>
          </a:xfrm>
          <a:prstGeom prst="rect">
            <a:avLst/>
          </a:prstGeom>
        </p:spPr>
      </p:pic>
    </p:spTree>
    <p:extLst>
      <p:ext uri="{BB962C8B-B14F-4D97-AF65-F5344CB8AC3E}">
        <p14:creationId xmlns:p14="http://schemas.microsoft.com/office/powerpoint/2010/main" val="1438473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E3A45C-A118-5C46-2F24-CF27A739D8CC}"/>
              </a:ext>
            </a:extLst>
          </p:cNvPr>
          <p:cNvPicPr>
            <a:picLocks noChangeAspect="1"/>
          </p:cNvPicPr>
          <p:nvPr/>
        </p:nvPicPr>
        <p:blipFill>
          <a:blip r:embed="rId2"/>
          <a:stretch>
            <a:fillRect/>
          </a:stretch>
        </p:blipFill>
        <p:spPr>
          <a:xfrm>
            <a:off x="725044" y="1031346"/>
            <a:ext cx="10741912" cy="4795308"/>
          </a:xfrm>
          <a:prstGeom prst="rect">
            <a:avLst/>
          </a:prstGeom>
        </p:spPr>
      </p:pic>
    </p:spTree>
    <p:extLst>
      <p:ext uri="{BB962C8B-B14F-4D97-AF65-F5344CB8AC3E}">
        <p14:creationId xmlns:p14="http://schemas.microsoft.com/office/powerpoint/2010/main" val="3099329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DA88F7-420C-06D4-D7FC-17D3976FBE56}"/>
              </a:ext>
            </a:extLst>
          </p:cNvPr>
          <p:cNvPicPr>
            <a:picLocks noChangeAspect="1"/>
          </p:cNvPicPr>
          <p:nvPr/>
        </p:nvPicPr>
        <p:blipFill>
          <a:blip r:embed="rId2"/>
          <a:stretch>
            <a:fillRect/>
          </a:stretch>
        </p:blipFill>
        <p:spPr>
          <a:xfrm>
            <a:off x="1207646" y="869411"/>
            <a:ext cx="9776707" cy="5119178"/>
          </a:xfrm>
          <a:prstGeom prst="rect">
            <a:avLst/>
          </a:prstGeom>
        </p:spPr>
      </p:pic>
    </p:spTree>
    <p:extLst>
      <p:ext uri="{BB962C8B-B14F-4D97-AF65-F5344CB8AC3E}">
        <p14:creationId xmlns:p14="http://schemas.microsoft.com/office/powerpoint/2010/main" val="1772686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5A8744-8B2B-6380-059F-BB143C40EF30}"/>
              </a:ext>
            </a:extLst>
          </p:cNvPr>
          <p:cNvPicPr>
            <a:picLocks noChangeAspect="1"/>
          </p:cNvPicPr>
          <p:nvPr/>
        </p:nvPicPr>
        <p:blipFill>
          <a:blip r:embed="rId2"/>
          <a:stretch>
            <a:fillRect/>
          </a:stretch>
        </p:blipFill>
        <p:spPr>
          <a:xfrm>
            <a:off x="1306987" y="985626"/>
            <a:ext cx="9578026" cy="4886748"/>
          </a:xfrm>
          <a:prstGeom prst="rect">
            <a:avLst/>
          </a:prstGeom>
        </p:spPr>
      </p:pic>
    </p:spTree>
    <p:extLst>
      <p:ext uri="{BB962C8B-B14F-4D97-AF65-F5344CB8AC3E}">
        <p14:creationId xmlns:p14="http://schemas.microsoft.com/office/powerpoint/2010/main" val="910116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42914C-02FD-CB1D-63C1-45B37C2B45D8}"/>
              </a:ext>
            </a:extLst>
          </p:cNvPr>
          <p:cNvPicPr>
            <a:picLocks noChangeAspect="1"/>
          </p:cNvPicPr>
          <p:nvPr/>
        </p:nvPicPr>
        <p:blipFill>
          <a:blip r:embed="rId2"/>
          <a:stretch>
            <a:fillRect/>
          </a:stretch>
        </p:blipFill>
        <p:spPr>
          <a:xfrm>
            <a:off x="1338262" y="1223962"/>
            <a:ext cx="9515475" cy="4410075"/>
          </a:xfrm>
          <a:prstGeom prst="rect">
            <a:avLst/>
          </a:prstGeom>
        </p:spPr>
      </p:pic>
    </p:spTree>
    <p:extLst>
      <p:ext uri="{BB962C8B-B14F-4D97-AF65-F5344CB8AC3E}">
        <p14:creationId xmlns:p14="http://schemas.microsoft.com/office/powerpoint/2010/main" val="621590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1AB31A-BFDA-F04C-C20A-FDC500462A31}"/>
              </a:ext>
            </a:extLst>
          </p:cNvPr>
          <p:cNvPicPr>
            <a:picLocks noChangeAspect="1"/>
          </p:cNvPicPr>
          <p:nvPr/>
        </p:nvPicPr>
        <p:blipFill>
          <a:blip r:embed="rId2"/>
          <a:stretch>
            <a:fillRect/>
          </a:stretch>
        </p:blipFill>
        <p:spPr>
          <a:xfrm>
            <a:off x="1247775" y="1147762"/>
            <a:ext cx="9696450" cy="4562475"/>
          </a:xfrm>
          <a:prstGeom prst="rect">
            <a:avLst/>
          </a:prstGeom>
        </p:spPr>
      </p:pic>
    </p:spTree>
    <p:extLst>
      <p:ext uri="{BB962C8B-B14F-4D97-AF65-F5344CB8AC3E}">
        <p14:creationId xmlns:p14="http://schemas.microsoft.com/office/powerpoint/2010/main" val="2272688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341F8-DD27-5A84-3A15-8B3066804ED4}"/>
              </a:ext>
            </a:extLst>
          </p:cNvPr>
          <p:cNvPicPr>
            <a:picLocks noChangeAspect="1"/>
          </p:cNvPicPr>
          <p:nvPr/>
        </p:nvPicPr>
        <p:blipFill>
          <a:blip r:embed="rId2"/>
          <a:stretch>
            <a:fillRect/>
          </a:stretch>
        </p:blipFill>
        <p:spPr>
          <a:xfrm>
            <a:off x="1354666" y="643466"/>
            <a:ext cx="9482667" cy="5571067"/>
          </a:xfrm>
          <a:prstGeom prst="rect">
            <a:avLst/>
          </a:prstGeom>
        </p:spPr>
      </p:pic>
    </p:spTree>
    <p:extLst>
      <p:ext uri="{BB962C8B-B14F-4D97-AF65-F5344CB8AC3E}">
        <p14:creationId xmlns:p14="http://schemas.microsoft.com/office/powerpoint/2010/main" val="795794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7F922F-924C-AA15-1AF9-360D06A9DFAA}"/>
              </a:ext>
            </a:extLst>
          </p:cNvPr>
          <p:cNvPicPr>
            <a:picLocks noGrp="1" noChangeAspect="1"/>
          </p:cNvPicPr>
          <p:nvPr>
            <p:ph idx="1"/>
          </p:nvPr>
        </p:nvPicPr>
        <p:blipFill>
          <a:blip r:embed="rId2"/>
          <a:stretch>
            <a:fillRect/>
          </a:stretch>
        </p:blipFill>
        <p:spPr>
          <a:xfrm>
            <a:off x="1777343" y="643466"/>
            <a:ext cx="8637313" cy="5571067"/>
          </a:xfrm>
          <a:prstGeom prst="rect">
            <a:avLst/>
          </a:prstGeom>
        </p:spPr>
      </p:pic>
    </p:spTree>
    <p:extLst>
      <p:ext uri="{BB962C8B-B14F-4D97-AF65-F5344CB8AC3E}">
        <p14:creationId xmlns:p14="http://schemas.microsoft.com/office/powerpoint/2010/main" val="2645712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29C5E7-5561-7E4D-7EE5-F6C3426AF90D}"/>
              </a:ext>
            </a:extLst>
          </p:cNvPr>
          <p:cNvPicPr>
            <a:picLocks noGrp="1" noChangeAspect="1"/>
          </p:cNvPicPr>
          <p:nvPr>
            <p:ph idx="1"/>
          </p:nvPr>
        </p:nvPicPr>
        <p:blipFill>
          <a:blip r:embed="rId2"/>
          <a:stretch>
            <a:fillRect/>
          </a:stretch>
        </p:blipFill>
        <p:spPr>
          <a:xfrm>
            <a:off x="592858" y="263638"/>
            <a:ext cx="9451473" cy="6427003"/>
          </a:xfrm>
          <a:prstGeom prst="rect">
            <a:avLst/>
          </a:prstGeom>
        </p:spPr>
      </p:pic>
    </p:spTree>
    <p:extLst>
      <p:ext uri="{BB962C8B-B14F-4D97-AF65-F5344CB8AC3E}">
        <p14:creationId xmlns:p14="http://schemas.microsoft.com/office/powerpoint/2010/main" val="215314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042C80-F548-5F45-9046-D52F4A91D68E}"/>
              </a:ext>
            </a:extLst>
          </p:cNvPr>
          <p:cNvPicPr>
            <a:picLocks noGrp="1" noChangeAspect="1"/>
          </p:cNvPicPr>
          <p:nvPr>
            <p:ph idx="1"/>
          </p:nvPr>
        </p:nvPicPr>
        <p:blipFill>
          <a:blip r:embed="rId2"/>
          <a:stretch>
            <a:fillRect/>
          </a:stretch>
        </p:blipFill>
        <p:spPr>
          <a:xfrm>
            <a:off x="2086950" y="1221664"/>
            <a:ext cx="8018100" cy="4414672"/>
          </a:xfrm>
          <a:prstGeom prst="rect">
            <a:avLst/>
          </a:prstGeom>
        </p:spPr>
      </p:pic>
    </p:spTree>
    <p:extLst>
      <p:ext uri="{BB962C8B-B14F-4D97-AF65-F5344CB8AC3E}">
        <p14:creationId xmlns:p14="http://schemas.microsoft.com/office/powerpoint/2010/main" val="970434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3F7F89B-BDC6-437D-1192-3C9306FF8C72}"/>
              </a:ext>
            </a:extLst>
          </p:cNvPr>
          <p:cNvPicPr>
            <a:picLocks noGrp="1" noChangeAspect="1"/>
          </p:cNvPicPr>
          <p:nvPr>
            <p:ph idx="1"/>
          </p:nvPr>
        </p:nvPicPr>
        <p:blipFill>
          <a:blip r:embed="rId2"/>
          <a:stretch>
            <a:fillRect/>
          </a:stretch>
        </p:blipFill>
        <p:spPr>
          <a:xfrm>
            <a:off x="2267088" y="643466"/>
            <a:ext cx="7657824" cy="5571067"/>
          </a:xfrm>
          <a:prstGeom prst="rect">
            <a:avLst/>
          </a:prstGeom>
        </p:spPr>
      </p:pic>
    </p:spTree>
    <p:extLst>
      <p:ext uri="{BB962C8B-B14F-4D97-AF65-F5344CB8AC3E}">
        <p14:creationId xmlns:p14="http://schemas.microsoft.com/office/powerpoint/2010/main" val="2134389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16CCF7-4DC5-DDAF-71F0-56303426A45C}"/>
              </a:ext>
            </a:extLst>
          </p:cNvPr>
          <p:cNvPicPr>
            <a:picLocks noGrp="1" noChangeAspect="1"/>
          </p:cNvPicPr>
          <p:nvPr>
            <p:ph idx="1"/>
          </p:nvPr>
        </p:nvPicPr>
        <p:blipFill>
          <a:blip r:embed="rId2"/>
          <a:stretch>
            <a:fillRect/>
          </a:stretch>
        </p:blipFill>
        <p:spPr>
          <a:xfrm>
            <a:off x="470220" y="432451"/>
            <a:ext cx="7819041" cy="5571067"/>
          </a:xfrm>
          <a:prstGeom prst="rect">
            <a:avLst/>
          </a:prstGeom>
        </p:spPr>
      </p:pic>
    </p:spTree>
    <p:extLst>
      <p:ext uri="{BB962C8B-B14F-4D97-AF65-F5344CB8AC3E}">
        <p14:creationId xmlns:p14="http://schemas.microsoft.com/office/powerpoint/2010/main" val="2481802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C81A71-AD85-79C9-2A17-811D8067DC90}"/>
              </a:ext>
            </a:extLst>
          </p:cNvPr>
          <p:cNvPicPr>
            <a:picLocks noGrp="1" noChangeAspect="1"/>
          </p:cNvPicPr>
          <p:nvPr>
            <p:ph idx="1"/>
          </p:nvPr>
        </p:nvPicPr>
        <p:blipFill>
          <a:blip r:embed="rId2"/>
          <a:stretch>
            <a:fillRect/>
          </a:stretch>
        </p:blipFill>
        <p:spPr>
          <a:xfrm>
            <a:off x="1828877" y="137026"/>
            <a:ext cx="5542593" cy="6598325"/>
          </a:xfrm>
          <a:prstGeom prst="rect">
            <a:avLst/>
          </a:prstGeom>
        </p:spPr>
      </p:pic>
    </p:spTree>
    <p:extLst>
      <p:ext uri="{BB962C8B-B14F-4D97-AF65-F5344CB8AC3E}">
        <p14:creationId xmlns:p14="http://schemas.microsoft.com/office/powerpoint/2010/main" val="3687131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71948A-C25E-EADB-AE86-29C648CB018F}"/>
              </a:ext>
            </a:extLst>
          </p:cNvPr>
          <p:cNvPicPr>
            <a:picLocks noChangeAspect="1"/>
          </p:cNvPicPr>
          <p:nvPr/>
        </p:nvPicPr>
        <p:blipFill>
          <a:blip r:embed="rId2"/>
          <a:stretch>
            <a:fillRect/>
          </a:stretch>
        </p:blipFill>
        <p:spPr>
          <a:xfrm>
            <a:off x="2515795" y="643466"/>
            <a:ext cx="7160410" cy="5571067"/>
          </a:xfrm>
          <a:prstGeom prst="rect">
            <a:avLst/>
          </a:prstGeom>
        </p:spPr>
      </p:pic>
    </p:spTree>
    <p:extLst>
      <p:ext uri="{BB962C8B-B14F-4D97-AF65-F5344CB8AC3E}">
        <p14:creationId xmlns:p14="http://schemas.microsoft.com/office/powerpoint/2010/main" val="2897636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C9E817-F527-DA07-71A3-FD1F6C4C441D}"/>
              </a:ext>
            </a:extLst>
          </p:cNvPr>
          <p:cNvPicPr>
            <a:picLocks noGrp="1" noChangeAspect="1"/>
          </p:cNvPicPr>
          <p:nvPr>
            <p:ph idx="1"/>
          </p:nvPr>
        </p:nvPicPr>
        <p:blipFill>
          <a:blip r:embed="rId2"/>
          <a:stretch>
            <a:fillRect/>
          </a:stretch>
        </p:blipFill>
        <p:spPr>
          <a:xfrm>
            <a:off x="815368" y="643466"/>
            <a:ext cx="10561264" cy="5571067"/>
          </a:xfrm>
          <a:prstGeom prst="rect">
            <a:avLst/>
          </a:prstGeom>
        </p:spPr>
      </p:pic>
      <p:pic>
        <p:nvPicPr>
          <p:cNvPr id="7" name="Picture 6">
            <a:extLst>
              <a:ext uri="{FF2B5EF4-FFF2-40B4-BE49-F238E27FC236}">
                <a16:creationId xmlns:a16="http://schemas.microsoft.com/office/drawing/2014/main" id="{D6D8025E-0E32-90DA-73F2-CB8E64CB1A4B}"/>
              </a:ext>
            </a:extLst>
          </p:cNvPr>
          <p:cNvPicPr>
            <a:picLocks noChangeAspect="1"/>
          </p:cNvPicPr>
          <p:nvPr/>
        </p:nvPicPr>
        <p:blipFill>
          <a:blip r:embed="rId3"/>
          <a:stretch>
            <a:fillRect/>
          </a:stretch>
        </p:blipFill>
        <p:spPr>
          <a:xfrm>
            <a:off x="5235432" y="1993495"/>
            <a:ext cx="6143740" cy="3296132"/>
          </a:xfrm>
          <a:prstGeom prst="rect">
            <a:avLst/>
          </a:prstGeom>
        </p:spPr>
      </p:pic>
    </p:spTree>
    <p:extLst>
      <p:ext uri="{BB962C8B-B14F-4D97-AF65-F5344CB8AC3E}">
        <p14:creationId xmlns:p14="http://schemas.microsoft.com/office/powerpoint/2010/main" val="3423099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A3BA9-C7DA-5FC8-D82B-CD78F0F2F002}"/>
              </a:ext>
            </a:extLst>
          </p:cNvPr>
          <p:cNvPicPr>
            <a:picLocks noChangeAspect="1"/>
          </p:cNvPicPr>
          <p:nvPr/>
        </p:nvPicPr>
        <p:blipFill>
          <a:blip r:embed="rId2"/>
          <a:stretch>
            <a:fillRect/>
          </a:stretch>
        </p:blipFill>
        <p:spPr>
          <a:xfrm>
            <a:off x="2200120" y="1344704"/>
            <a:ext cx="7791760" cy="4168592"/>
          </a:xfrm>
          <a:prstGeom prst="rect">
            <a:avLst/>
          </a:prstGeom>
        </p:spPr>
      </p:pic>
    </p:spTree>
    <p:extLst>
      <p:ext uri="{BB962C8B-B14F-4D97-AF65-F5344CB8AC3E}">
        <p14:creationId xmlns:p14="http://schemas.microsoft.com/office/powerpoint/2010/main" val="1915829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B86142-7F73-FF34-8C48-A58ECA055194}"/>
              </a:ext>
            </a:extLst>
          </p:cNvPr>
          <p:cNvPicPr>
            <a:picLocks noGrp="1" noChangeAspect="1"/>
          </p:cNvPicPr>
          <p:nvPr>
            <p:ph idx="1"/>
          </p:nvPr>
        </p:nvPicPr>
        <p:blipFill>
          <a:blip r:embed="rId2"/>
          <a:stretch>
            <a:fillRect/>
          </a:stretch>
        </p:blipFill>
        <p:spPr>
          <a:xfrm>
            <a:off x="1760539" y="643466"/>
            <a:ext cx="8670921" cy="5571067"/>
          </a:xfrm>
          <a:prstGeom prst="rect">
            <a:avLst/>
          </a:prstGeom>
        </p:spPr>
      </p:pic>
    </p:spTree>
    <p:extLst>
      <p:ext uri="{BB962C8B-B14F-4D97-AF65-F5344CB8AC3E}">
        <p14:creationId xmlns:p14="http://schemas.microsoft.com/office/powerpoint/2010/main" val="2961323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F3B642-A2E7-ACD3-2C6F-E92DB0C4456A}"/>
              </a:ext>
            </a:extLst>
          </p:cNvPr>
          <p:cNvPicPr>
            <a:picLocks noGrp="1" noChangeAspect="1"/>
          </p:cNvPicPr>
          <p:nvPr>
            <p:ph idx="1"/>
          </p:nvPr>
        </p:nvPicPr>
        <p:blipFill>
          <a:blip r:embed="rId2"/>
          <a:stretch>
            <a:fillRect/>
          </a:stretch>
        </p:blipFill>
        <p:spPr>
          <a:xfrm>
            <a:off x="1354666" y="643466"/>
            <a:ext cx="9482667" cy="5571067"/>
          </a:xfrm>
          <a:prstGeom prst="rect">
            <a:avLst/>
          </a:prstGeom>
        </p:spPr>
      </p:pic>
    </p:spTree>
    <p:extLst>
      <p:ext uri="{BB962C8B-B14F-4D97-AF65-F5344CB8AC3E}">
        <p14:creationId xmlns:p14="http://schemas.microsoft.com/office/powerpoint/2010/main" val="2282514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C45F6BE8-0512-5AA4-17EF-89A1CA0DD504}"/>
              </a:ext>
            </a:extLst>
          </p:cNvPr>
          <p:cNvPicPr>
            <a:picLocks noChangeAspect="1"/>
          </p:cNvPicPr>
          <p:nvPr/>
        </p:nvPicPr>
        <p:blipFill rotWithShape="1">
          <a:blip r:embed="rId2"/>
          <a:srcRect r="1" b="3999"/>
          <a:stretch/>
        </p:blipFill>
        <p:spPr>
          <a:xfrm>
            <a:off x="196850" y="173518"/>
            <a:ext cx="11798300" cy="6512763"/>
          </a:xfrm>
          <a:prstGeom prst="rect">
            <a:avLst/>
          </a:prstGeom>
        </p:spPr>
      </p:pic>
    </p:spTree>
    <p:extLst>
      <p:ext uri="{BB962C8B-B14F-4D97-AF65-F5344CB8AC3E}">
        <p14:creationId xmlns:p14="http://schemas.microsoft.com/office/powerpoint/2010/main" val="2564833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4BAE0C-F895-77DC-24D3-7F51C0BA8F3C}"/>
              </a:ext>
            </a:extLst>
          </p:cNvPr>
          <p:cNvPicPr>
            <a:picLocks noGrp="1" noChangeAspect="1"/>
          </p:cNvPicPr>
          <p:nvPr>
            <p:ph idx="1"/>
          </p:nvPr>
        </p:nvPicPr>
        <p:blipFill>
          <a:blip r:embed="rId2"/>
          <a:stretch>
            <a:fillRect/>
          </a:stretch>
        </p:blipFill>
        <p:spPr>
          <a:xfrm>
            <a:off x="520695" y="179232"/>
            <a:ext cx="8989065" cy="6584491"/>
          </a:xfrm>
          <a:prstGeom prst="rect">
            <a:avLst/>
          </a:prstGeom>
        </p:spPr>
      </p:pic>
      <p:pic>
        <p:nvPicPr>
          <p:cNvPr id="1026" name="Picture 2" descr="Checkers | game | Britannica">
            <a:extLst>
              <a:ext uri="{FF2B5EF4-FFF2-40B4-BE49-F238E27FC236}">
                <a16:creationId xmlns:a16="http://schemas.microsoft.com/office/drawing/2014/main" id="{A6DC89DB-9BFB-541B-39B0-F120FC967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9760" y="632654"/>
            <a:ext cx="2650111" cy="269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207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80E9894-71DB-0B9C-ECD7-63BB9AD05BE9}"/>
              </a:ext>
            </a:extLst>
          </p:cNvPr>
          <p:cNvPicPr>
            <a:picLocks noGrp="1" noChangeAspect="1"/>
          </p:cNvPicPr>
          <p:nvPr>
            <p:ph idx="1"/>
          </p:nvPr>
        </p:nvPicPr>
        <p:blipFill>
          <a:blip r:embed="rId2"/>
          <a:stretch>
            <a:fillRect/>
          </a:stretch>
        </p:blipFill>
        <p:spPr>
          <a:xfrm>
            <a:off x="460587" y="107192"/>
            <a:ext cx="10192544" cy="4000573"/>
          </a:xfrm>
          <a:prstGeom prst="rect">
            <a:avLst/>
          </a:prstGeom>
        </p:spPr>
      </p:pic>
      <p:pic>
        <p:nvPicPr>
          <p:cNvPr id="9" name="Picture 8">
            <a:extLst>
              <a:ext uri="{FF2B5EF4-FFF2-40B4-BE49-F238E27FC236}">
                <a16:creationId xmlns:a16="http://schemas.microsoft.com/office/drawing/2014/main" id="{F45B78B3-A966-4BEA-1FA9-77F749BE7080}"/>
              </a:ext>
            </a:extLst>
          </p:cNvPr>
          <p:cNvPicPr>
            <a:picLocks noChangeAspect="1"/>
          </p:cNvPicPr>
          <p:nvPr/>
        </p:nvPicPr>
        <p:blipFill>
          <a:blip r:embed="rId3"/>
          <a:stretch>
            <a:fillRect/>
          </a:stretch>
        </p:blipFill>
        <p:spPr>
          <a:xfrm>
            <a:off x="460587" y="4107765"/>
            <a:ext cx="10192544" cy="2688302"/>
          </a:xfrm>
          <a:prstGeom prst="rect">
            <a:avLst/>
          </a:prstGeom>
        </p:spPr>
      </p:pic>
    </p:spTree>
    <p:extLst>
      <p:ext uri="{BB962C8B-B14F-4D97-AF65-F5344CB8AC3E}">
        <p14:creationId xmlns:p14="http://schemas.microsoft.com/office/powerpoint/2010/main" val="1674067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Text, letter&#10;&#10;Description automatically generated">
            <a:extLst>
              <a:ext uri="{FF2B5EF4-FFF2-40B4-BE49-F238E27FC236}">
                <a16:creationId xmlns:a16="http://schemas.microsoft.com/office/drawing/2014/main" id="{3572981F-7DE8-EA86-E61E-1B932946DF2F}"/>
              </a:ext>
            </a:extLst>
          </p:cNvPr>
          <p:cNvPicPr>
            <a:picLocks noGrp="1" noChangeAspect="1"/>
          </p:cNvPicPr>
          <p:nvPr>
            <p:ph idx="1"/>
          </p:nvPr>
        </p:nvPicPr>
        <p:blipFill>
          <a:blip r:embed="rId2"/>
          <a:stretch>
            <a:fillRect/>
          </a:stretch>
        </p:blipFill>
        <p:spPr>
          <a:xfrm>
            <a:off x="643467" y="1534244"/>
            <a:ext cx="10905066" cy="3789510"/>
          </a:xfrm>
          <a:prstGeom prst="rect">
            <a:avLst/>
          </a:prstGeom>
        </p:spPr>
      </p:pic>
    </p:spTree>
    <p:extLst>
      <p:ext uri="{BB962C8B-B14F-4D97-AF65-F5344CB8AC3E}">
        <p14:creationId xmlns:p14="http://schemas.microsoft.com/office/powerpoint/2010/main" val="440926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9F6639-9ECB-33DC-383A-910108809AAD}"/>
              </a:ext>
            </a:extLst>
          </p:cNvPr>
          <p:cNvPicPr>
            <a:picLocks noGrp="1" noChangeAspect="1"/>
          </p:cNvPicPr>
          <p:nvPr>
            <p:ph idx="1"/>
          </p:nvPr>
        </p:nvPicPr>
        <p:blipFill>
          <a:blip r:embed="rId2"/>
          <a:stretch>
            <a:fillRect/>
          </a:stretch>
        </p:blipFill>
        <p:spPr>
          <a:xfrm>
            <a:off x="643467" y="1111673"/>
            <a:ext cx="10905066" cy="4634653"/>
          </a:xfrm>
          <a:prstGeom prst="rect">
            <a:avLst/>
          </a:prstGeom>
        </p:spPr>
      </p:pic>
    </p:spTree>
    <p:extLst>
      <p:ext uri="{BB962C8B-B14F-4D97-AF65-F5344CB8AC3E}">
        <p14:creationId xmlns:p14="http://schemas.microsoft.com/office/powerpoint/2010/main" val="1137167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D1C9AE-638F-F901-B76C-5B6D89B23288}"/>
              </a:ext>
            </a:extLst>
          </p:cNvPr>
          <p:cNvPicPr>
            <a:picLocks noGrp="1" noChangeAspect="1"/>
          </p:cNvPicPr>
          <p:nvPr>
            <p:ph idx="1"/>
          </p:nvPr>
        </p:nvPicPr>
        <p:blipFill>
          <a:blip r:embed="rId2"/>
          <a:stretch>
            <a:fillRect/>
          </a:stretch>
        </p:blipFill>
        <p:spPr>
          <a:xfrm>
            <a:off x="643467" y="1357037"/>
            <a:ext cx="10905066" cy="4143925"/>
          </a:xfrm>
          <a:prstGeom prst="rect">
            <a:avLst/>
          </a:prstGeom>
        </p:spPr>
      </p:pic>
    </p:spTree>
    <p:extLst>
      <p:ext uri="{BB962C8B-B14F-4D97-AF65-F5344CB8AC3E}">
        <p14:creationId xmlns:p14="http://schemas.microsoft.com/office/powerpoint/2010/main" val="2556956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8E1F46-3B35-4071-F7EC-61983E6A2588}"/>
              </a:ext>
            </a:extLst>
          </p:cNvPr>
          <p:cNvPicPr>
            <a:picLocks noChangeAspect="1"/>
          </p:cNvPicPr>
          <p:nvPr/>
        </p:nvPicPr>
        <p:blipFill>
          <a:blip r:embed="rId2"/>
          <a:stretch>
            <a:fillRect/>
          </a:stretch>
        </p:blipFill>
        <p:spPr>
          <a:xfrm>
            <a:off x="2100293" y="1300343"/>
            <a:ext cx="7991414" cy="3688345"/>
          </a:xfrm>
          <a:prstGeom prst="rect">
            <a:avLst/>
          </a:prstGeom>
        </p:spPr>
      </p:pic>
    </p:spTree>
    <p:extLst>
      <p:ext uri="{BB962C8B-B14F-4D97-AF65-F5344CB8AC3E}">
        <p14:creationId xmlns:p14="http://schemas.microsoft.com/office/powerpoint/2010/main" val="185490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326672-1B9A-3FA3-1594-B072B415740D}"/>
              </a:ext>
            </a:extLst>
          </p:cNvPr>
          <p:cNvPicPr>
            <a:picLocks noGrp="1" noChangeAspect="1"/>
          </p:cNvPicPr>
          <p:nvPr>
            <p:ph idx="1"/>
          </p:nvPr>
        </p:nvPicPr>
        <p:blipFill>
          <a:blip r:embed="rId2"/>
          <a:stretch>
            <a:fillRect/>
          </a:stretch>
        </p:blipFill>
        <p:spPr>
          <a:xfrm>
            <a:off x="889396" y="643466"/>
            <a:ext cx="10413207" cy="5571067"/>
          </a:xfrm>
          <a:prstGeom prst="rect">
            <a:avLst/>
          </a:prstGeom>
        </p:spPr>
      </p:pic>
    </p:spTree>
    <p:extLst>
      <p:ext uri="{BB962C8B-B14F-4D97-AF65-F5344CB8AC3E}">
        <p14:creationId xmlns:p14="http://schemas.microsoft.com/office/powerpoint/2010/main" val="3763519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CB2EF6-7BB1-391F-B9FE-9442F0140057}"/>
              </a:ext>
            </a:extLst>
          </p:cNvPr>
          <p:cNvPicPr>
            <a:picLocks noGrp="1" noChangeAspect="1"/>
          </p:cNvPicPr>
          <p:nvPr>
            <p:ph idx="1"/>
          </p:nvPr>
        </p:nvPicPr>
        <p:blipFill>
          <a:blip r:embed="rId2"/>
          <a:stretch>
            <a:fillRect/>
          </a:stretch>
        </p:blipFill>
        <p:spPr>
          <a:xfrm>
            <a:off x="1077020" y="643466"/>
            <a:ext cx="10037959" cy="5571067"/>
          </a:xfrm>
          <a:prstGeom prst="rect">
            <a:avLst/>
          </a:prstGeom>
        </p:spPr>
      </p:pic>
    </p:spTree>
    <p:extLst>
      <p:ext uri="{BB962C8B-B14F-4D97-AF65-F5344CB8AC3E}">
        <p14:creationId xmlns:p14="http://schemas.microsoft.com/office/powerpoint/2010/main" val="3443088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66CC7E-BC3D-0E27-62C0-6C2CB4C32938}"/>
              </a:ext>
            </a:extLst>
          </p:cNvPr>
          <p:cNvPicPr>
            <a:picLocks noGrp="1" noChangeAspect="1"/>
          </p:cNvPicPr>
          <p:nvPr>
            <p:ph idx="1"/>
          </p:nvPr>
        </p:nvPicPr>
        <p:blipFill>
          <a:blip r:embed="rId2"/>
          <a:stretch>
            <a:fillRect/>
          </a:stretch>
        </p:blipFill>
        <p:spPr>
          <a:xfrm>
            <a:off x="937604" y="643466"/>
            <a:ext cx="10316792" cy="5571067"/>
          </a:xfrm>
          <a:prstGeom prst="rect">
            <a:avLst/>
          </a:prstGeom>
        </p:spPr>
      </p:pic>
    </p:spTree>
    <p:extLst>
      <p:ext uri="{BB962C8B-B14F-4D97-AF65-F5344CB8AC3E}">
        <p14:creationId xmlns:p14="http://schemas.microsoft.com/office/powerpoint/2010/main" val="3228563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dirty="0"/>
          </a:p>
        </p:txBody>
      </p:sp>
      <p:pic>
        <p:nvPicPr>
          <p:cNvPr id="5" name="Content Placeholder 4">
            <a:extLst>
              <a:ext uri="{FF2B5EF4-FFF2-40B4-BE49-F238E27FC236}">
                <a16:creationId xmlns:a16="http://schemas.microsoft.com/office/drawing/2014/main" id="{F13CB6F7-EC1E-8579-AF8E-BDDFB39F59D7}"/>
              </a:ext>
            </a:extLst>
          </p:cNvPr>
          <p:cNvPicPr>
            <a:picLocks noGrp="1" noChangeAspect="1"/>
          </p:cNvPicPr>
          <p:nvPr>
            <p:ph idx="1"/>
          </p:nvPr>
        </p:nvPicPr>
        <p:blipFill>
          <a:blip r:embed="rId2"/>
          <a:stretch>
            <a:fillRect/>
          </a:stretch>
        </p:blipFill>
        <p:spPr>
          <a:xfrm>
            <a:off x="1263578" y="1515669"/>
            <a:ext cx="9664846" cy="3648479"/>
          </a:xfrm>
          <a:prstGeom prst="rect">
            <a:avLst/>
          </a:prstGeom>
        </p:spPr>
      </p:pic>
    </p:spTree>
    <p:extLst>
      <p:ext uri="{BB962C8B-B14F-4D97-AF65-F5344CB8AC3E}">
        <p14:creationId xmlns:p14="http://schemas.microsoft.com/office/powerpoint/2010/main" val="688566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B10D52-8043-A052-128F-477305B5B8BE}"/>
              </a:ext>
            </a:extLst>
          </p:cNvPr>
          <p:cNvPicPr>
            <a:picLocks noGrp="1" noChangeAspect="1"/>
          </p:cNvPicPr>
          <p:nvPr>
            <p:ph idx="1"/>
          </p:nvPr>
        </p:nvPicPr>
        <p:blipFill>
          <a:blip r:embed="rId2"/>
          <a:stretch>
            <a:fillRect/>
          </a:stretch>
        </p:blipFill>
        <p:spPr>
          <a:xfrm>
            <a:off x="643467" y="1506982"/>
            <a:ext cx="10905066" cy="3844035"/>
          </a:xfrm>
          <a:prstGeom prst="rect">
            <a:avLst/>
          </a:prstGeom>
        </p:spPr>
      </p:pic>
    </p:spTree>
    <p:extLst>
      <p:ext uri="{BB962C8B-B14F-4D97-AF65-F5344CB8AC3E}">
        <p14:creationId xmlns:p14="http://schemas.microsoft.com/office/powerpoint/2010/main" val="416670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3FC5AA-7CB2-917B-BC74-245F1580547C}"/>
              </a:ext>
            </a:extLst>
          </p:cNvPr>
          <p:cNvPicPr>
            <a:picLocks noGrp="1" noChangeAspect="1"/>
          </p:cNvPicPr>
          <p:nvPr>
            <p:ph idx="1"/>
          </p:nvPr>
        </p:nvPicPr>
        <p:blipFill>
          <a:blip r:embed="rId2"/>
          <a:stretch>
            <a:fillRect/>
          </a:stretch>
        </p:blipFill>
        <p:spPr>
          <a:xfrm>
            <a:off x="280563" y="165165"/>
            <a:ext cx="10182796" cy="6516989"/>
          </a:xfrm>
          <a:prstGeom prst="rect">
            <a:avLst/>
          </a:prstGeom>
        </p:spPr>
      </p:pic>
    </p:spTree>
    <p:extLst>
      <p:ext uri="{BB962C8B-B14F-4D97-AF65-F5344CB8AC3E}">
        <p14:creationId xmlns:p14="http://schemas.microsoft.com/office/powerpoint/2010/main" val="2639915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30D768-E4FB-E9AB-B7FF-E75882A382F5}"/>
              </a:ext>
            </a:extLst>
          </p:cNvPr>
          <p:cNvPicPr>
            <a:picLocks noGrp="1" noChangeAspect="1"/>
          </p:cNvPicPr>
          <p:nvPr>
            <p:ph idx="1"/>
          </p:nvPr>
        </p:nvPicPr>
        <p:blipFill>
          <a:blip r:embed="rId2"/>
          <a:stretch>
            <a:fillRect/>
          </a:stretch>
        </p:blipFill>
        <p:spPr>
          <a:xfrm>
            <a:off x="815368" y="643466"/>
            <a:ext cx="10561264" cy="5571067"/>
          </a:xfrm>
          <a:prstGeom prst="rect">
            <a:avLst/>
          </a:prstGeom>
        </p:spPr>
      </p:pic>
    </p:spTree>
    <p:extLst>
      <p:ext uri="{BB962C8B-B14F-4D97-AF65-F5344CB8AC3E}">
        <p14:creationId xmlns:p14="http://schemas.microsoft.com/office/powerpoint/2010/main" val="3482511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9F1234-5ECD-62EB-1668-A8D83D37B2ED}"/>
              </a:ext>
            </a:extLst>
          </p:cNvPr>
          <p:cNvPicPr>
            <a:picLocks noGrp="1" noChangeAspect="1"/>
          </p:cNvPicPr>
          <p:nvPr>
            <p:ph idx="1"/>
          </p:nvPr>
        </p:nvPicPr>
        <p:blipFill>
          <a:blip r:embed="rId2"/>
          <a:stretch>
            <a:fillRect/>
          </a:stretch>
        </p:blipFill>
        <p:spPr>
          <a:xfrm>
            <a:off x="2265200" y="1331637"/>
            <a:ext cx="7661599" cy="4194726"/>
          </a:xfrm>
          <a:prstGeom prst="rect">
            <a:avLst/>
          </a:prstGeom>
        </p:spPr>
      </p:pic>
    </p:spTree>
    <p:extLst>
      <p:ext uri="{BB962C8B-B14F-4D97-AF65-F5344CB8AC3E}">
        <p14:creationId xmlns:p14="http://schemas.microsoft.com/office/powerpoint/2010/main" val="451846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FC9EE4-2572-2BEA-E8C4-AAF9B6CD21B4}"/>
              </a:ext>
            </a:extLst>
          </p:cNvPr>
          <p:cNvPicPr>
            <a:picLocks noGrp="1" noChangeAspect="1"/>
          </p:cNvPicPr>
          <p:nvPr>
            <p:ph idx="1"/>
          </p:nvPr>
        </p:nvPicPr>
        <p:blipFill>
          <a:blip r:embed="rId2"/>
          <a:stretch>
            <a:fillRect/>
          </a:stretch>
        </p:blipFill>
        <p:spPr>
          <a:xfrm>
            <a:off x="937605" y="643466"/>
            <a:ext cx="10316790" cy="5571067"/>
          </a:xfrm>
          <a:prstGeom prst="rect">
            <a:avLst/>
          </a:prstGeom>
        </p:spPr>
      </p:pic>
    </p:spTree>
    <p:extLst>
      <p:ext uri="{BB962C8B-B14F-4D97-AF65-F5344CB8AC3E}">
        <p14:creationId xmlns:p14="http://schemas.microsoft.com/office/powerpoint/2010/main" val="201207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B2B0B-88E4-C1CD-BC37-6F1699243FC7}"/>
              </a:ext>
            </a:extLst>
          </p:cNvPr>
          <p:cNvPicPr>
            <a:picLocks noChangeAspect="1"/>
          </p:cNvPicPr>
          <p:nvPr/>
        </p:nvPicPr>
        <p:blipFill>
          <a:blip r:embed="rId2"/>
          <a:stretch>
            <a:fillRect/>
          </a:stretch>
        </p:blipFill>
        <p:spPr>
          <a:xfrm>
            <a:off x="1247775" y="704850"/>
            <a:ext cx="9696450" cy="5448300"/>
          </a:xfrm>
          <a:prstGeom prst="rect">
            <a:avLst/>
          </a:prstGeom>
        </p:spPr>
      </p:pic>
    </p:spTree>
    <p:extLst>
      <p:ext uri="{BB962C8B-B14F-4D97-AF65-F5344CB8AC3E}">
        <p14:creationId xmlns:p14="http://schemas.microsoft.com/office/powerpoint/2010/main" val="2479763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3C1D3F-6065-4E2E-BB78-F0D4D38C2FFB}"/>
              </a:ext>
            </a:extLst>
          </p:cNvPr>
          <p:cNvPicPr>
            <a:picLocks noGrp="1" noChangeAspect="1"/>
          </p:cNvPicPr>
          <p:nvPr>
            <p:ph idx="1"/>
          </p:nvPr>
        </p:nvPicPr>
        <p:blipFill>
          <a:blip r:embed="rId2"/>
          <a:stretch>
            <a:fillRect/>
          </a:stretch>
        </p:blipFill>
        <p:spPr>
          <a:xfrm>
            <a:off x="1054311" y="643466"/>
            <a:ext cx="10083378" cy="5571067"/>
          </a:xfrm>
          <a:prstGeom prst="rect">
            <a:avLst/>
          </a:prstGeom>
        </p:spPr>
      </p:pic>
    </p:spTree>
    <p:extLst>
      <p:ext uri="{BB962C8B-B14F-4D97-AF65-F5344CB8AC3E}">
        <p14:creationId xmlns:p14="http://schemas.microsoft.com/office/powerpoint/2010/main" val="2139241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924D35-406A-DAC6-8A3D-008BB40B3675}"/>
              </a:ext>
            </a:extLst>
          </p:cNvPr>
          <p:cNvPicPr>
            <a:picLocks noGrp="1" noChangeAspect="1"/>
          </p:cNvPicPr>
          <p:nvPr>
            <p:ph idx="1"/>
          </p:nvPr>
        </p:nvPicPr>
        <p:blipFill>
          <a:blip r:embed="rId2"/>
          <a:stretch>
            <a:fillRect/>
          </a:stretch>
        </p:blipFill>
        <p:spPr>
          <a:xfrm>
            <a:off x="1953943" y="643466"/>
            <a:ext cx="8284113" cy="5571067"/>
          </a:xfrm>
          <a:prstGeom prst="rect">
            <a:avLst/>
          </a:prstGeom>
        </p:spPr>
      </p:pic>
    </p:spTree>
    <p:extLst>
      <p:ext uri="{BB962C8B-B14F-4D97-AF65-F5344CB8AC3E}">
        <p14:creationId xmlns:p14="http://schemas.microsoft.com/office/powerpoint/2010/main" val="923445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A5D90F-4B30-D15E-4101-75A53D5073C3}"/>
              </a:ext>
            </a:extLst>
          </p:cNvPr>
          <p:cNvPicPr>
            <a:picLocks noGrp="1" noChangeAspect="1"/>
          </p:cNvPicPr>
          <p:nvPr>
            <p:ph idx="1"/>
          </p:nvPr>
        </p:nvPicPr>
        <p:blipFill>
          <a:blip r:embed="rId2"/>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15878033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645C08-5573-D45E-EC72-DFFBA901A86B}"/>
              </a:ext>
            </a:extLst>
          </p:cNvPr>
          <p:cNvPicPr>
            <a:picLocks noGrp="1" noChangeAspect="1"/>
          </p:cNvPicPr>
          <p:nvPr>
            <p:ph idx="1"/>
          </p:nvPr>
        </p:nvPicPr>
        <p:blipFill>
          <a:blip r:embed="rId2"/>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1992718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63CB91F-ECE5-2341-E51A-06EE11E26B86}"/>
              </a:ext>
            </a:extLst>
          </p:cNvPr>
          <p:cNvPicPr>
            <a:picLocks noGrp="1" noChangeAspect="1"/>
          </p:cNvPicPr>
          <p:nvPr>
            <p:ph idx="1"/>
          </p:nvPr>
        </p:nvPicPr>
        <p:blipFill>
          <a:blip r:embed="rId2"/>
          <a:stretch>
            <a:fillRect/>
          </a:stretch>
        </p:blipFill>
        <p:spPr>
          <a:xfrm>
            <a:off x="643467" y="879940"/>
            <a:ext cx="10905066" cy="5098119"/>
          </a:xfrm>
          <a:prstGeom prst="rect">
            <a:avLst/>
          </a:prstGeom>
        </p:spPr>
      </p:pic>
    </p:spTree>
    <p:extLst>
      <p:ext uri="{BB962C8B-B14F-4D97-AF65-F5344CB8AC3E}">
        <p14:creationId xmlns:p14="http://schemas.microsoft.com/office/powerpoint/2010/main" val="4037463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48465E-74FE-557E-BA15-2D42D11185AD}"/>
              </a:ext>
            </a:extLst>
          </p:cNvPr>
          <p:cNvPicPr>
            <a:picLocks noChangeAspect="1"/>
          </p:cNvPicPr>
          <p:nvPr/>
        </p:nvPicPr>
        <p:blipFill>
          <a:blip r:embed="rId2"/>
          <a:stretch>
            <a:fillRect/>
          </a:stretch>
        </p:blipFill>
        <p:spPr>
          <a:xfrm>
            <a:off x="1077021" y="643466"/>
            <a:ext cx="10037958" cy="5571067"/>
          </a:xfrm>
          <a:prstGeom prst="rect">
            <a:avLst/>
          </a:prstGeom>
        </p:spPr>
      </p:pic>
    </p:spTree>
    <p:extLst>
      <p:ext uri="{BB962C8B-B14F-4D97-AF65-F5344CB8AC3E}">
        <p14:creationId xmlns:p14="http://schemas.microsoft.com/office/powerpoint/2010/main" val="598503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1C4A7C96-9E71-4CE8-ADCD-504C0D52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529F80-F8D8-FCA0-85E1-0FFFBA62587F}"/>
              </a:ext>
            </a:extLst>
          </p:cNvPr>
          <p:cNvSpPr>
            <a:spLocks noGrp="1"/>
          </p:cNvSpPr>
          <p:nvPr>
            <p:ph type="title"/>
          </p:nvPr>
        </p:nvSpPr>
        <p:spPr>
          <a:xfrm>
            <a:off x="838200" y="365126"/>
            <a:ext cx="10515600" cy="1306440"/>
          </a:xfrm>
        </p:spPr>
        <p:txBody>
          <a:bodyPr>
            <a:normAutofit/>
          </a:bodyPr>
          <a:lstStyle/>
          <a:p>
            <a:pPr algn="ctr"/>
            <a:r>
              <a:rPr lang="en-US" b="1" dirty="0"/>
              <a:t>Introduction</a:t>
            </a:r>
            <a:endParaRPr lang="en-IN" b="1" dirty="0"/>
          </a:p>
        </p:txBody>
      </p:sp>
      <p:sp>
        <p:nvSpPr>
          <p:cNvPr id="3" name="Content Placeholder 2">
            <a:extLst>
              <a:ext uri="{FF2B5EF4-FFF2-40B4-BE49-F238E27FC236}">
                <a16:creationId xmlns:a16="http://schemas.microsoft.com/office/drawing/2014/main" id="{ED832F1B-FC67-FC84-9DEF-01E22AAE98E9}"/>
              </a:ext>
            </a:extLst>
          </p:cNvPr>
          <p:cNvSpPr>
            <a:spLocks noGrp="1"/>
          </p:cNvSpPr>
          <p:nvPr>
            <p:ph idx="1"/>
          </p:nvPr>
        </p:nvSpPr>
        <p:spPr>
          <a:xfrm>
            <a:off x="309489" y="1507880"/>
            <a:ext cx="11437034" cy="4128837"/>
          </a:xfrm>
        </p:spPr>
        <p:txBody>
          <a:bodyPr>
            <a:noAutofit/>
          </a:bodyPr>
          <a:lstStyle/>
          <a:p>
            <a:pPr algn="just"/>
            <a:r>
              <a:rPr lang="en-US" sz="2400" b="0" i="0" u="none" strike="noStrike" baseline="0" dirty="0">
                <a:latin typeface="Times New Roman" panose="02020603050405020304" pitchFamily="18" charset="0"/>
              </a:rPr>
              <a:t>Ever since computers were invented, we have wondered whether they might be made to learn. </a:t>
            </a:r>
          </a:p>
          <a:p>
            <a:pPr algn="just"/>
            <a:r>
              <a:rPr lang="en-US" sz="2400" b="0" i="0" u="none" strike="noStrike" baseline="0" dirty="0">
                <a:latin typeface="Times New Roman" panose="02020603050405020304" pitchFamily="18" charset="0"/>
              </a:rPr>
              <a:t>If we could understand how to program them to learn-to improve automatically with experience-the impact would be dramatic. </a:t>
            </a:r>
          </a:p>
          <a:p>
            <a:pPr algn="just"/>
            <a:r>
              <a:rPr lang="en-US" sz="2400" b="0" i="0" u="none" strike="noStrike" baseline="0" dirty="0">
                <a:latin typeface="Times New Roman" panose="02020603050405020304" pitchFamily="18" charset="0"/>
              </a:rPr>
              <a:t>Imagine computers learning from medical records which treatments are most effective for new diseases, houses learning from experience to optimize energy costs based on the usage patterns of their occupants, or personal software assistants learning the evolving interests of their users in order to highlight especially relevant stories from the online morning newspaper. </a:t>
            </a:r>
          </a:p>
          <a:p>
            <a:pPr algn="just"/>
            <a:r>
              <a:rPr lang="en-US" sz="2400" b="0" i="0" u="none" strike="noStrike" baseline="0" dirty="0">
                <a:latin typeface="Times New Roman" panose="02020603050405020304" pitchFamily="18" charset="0"/>
              </a:rPr>
              <a:t>A successful understanding of how to make computers learn would open many new uses of computers and new levels of competence and customization. </a:t>
            </a:r>
          </a:p>
          <a:p>
            <a:pPr algn="just"/>
            <a:r>
              <a:rPr lang="en-US" sz="2400" b="0" i="0" u="none" strike="noStrike" baseline="0" dirty="0">
                <a:latin typeface="Times New Roman" panose="02020603050405020304" pitchFamily="18" charset="0"/>
              </a:rPr>
              <a:t>And a detailed understanding of information processing algorithms for machine learning might lead to a better understanding of human learning abilities (and disabilities) as well.</a:t>
            </a:r>
            <a:endParaRPr lang="en-IN" sz="2400" dirty="0"/>
          </a:p>
        </p:txBody>
      </p:sp>
    </p:spTree>
    <p:extLst>
      <p:ext uri="{BB962C8B-B14F-4D97-AF65-F5344CB8AC3E}">
        <p14:creationId xmlns:p14="http://schemas.microsoft.com/office/powerpoint/2010/main" val="3149142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A6972B3-9580-8FE4-EDEE-2E6893D69ECE}"/>
              </a:ext>
            </a:extLst>
          </p:cNvPr>
          <p:cNvPicPr>
            <a:picLocks noChangeAspect="1"/>
          </p:cNvPicPr>
          <p:nvPr/>
        </p:nvPicPr>
        <p:blipFill>
          <a:blip r:embed="rId2"/>
          <a:stretch>
            <a:fillRect/>
          </a:stretch>
        </p:blipFill>
        <p:spPr>
          <a:xfrm>
            <a:off x="643467" y="281308"/>
            <a:ext cx="10905066" cy="2753529"/>
          </a:xfrm>
          <a:prstGeom prst="rect">
            <a:avLst/>
          </a:prstGeom>
        </p:spPr>
      </p:pic>
      <p:pic>
        <p:nvPicPr>
          <p:cNvPr id="11" name="Picture 10">
            <a:extLst>
              <a:ext uri="{FF2B5EF4-FFF2-40B4-BE49-F238E27FC236}">
                <a16:creationId xmlns:a16="http://schemas.microsoft.com/office/drawing/2014/main" id="{90B2F8B0-E186-BD69-F468-4E4D980A37EE}"/>
              </a:ext>
            </a:extLst>
          </p:cNvPr>
          <p:cNvPicPr>
            <a:picLocks noChangeAspect="1"/>
          </p:cNvPicPr>
          <p:nvPr/>
        </p:nvPicPr>
        <p:blipFill>
          <a:blip r:embed="rId3"/>
          <a:stretch>
            <a:fillRect/>
          </a:stretch>
        </p:blipFill>
        <p:spPr>
          <a:xfrm>
            <a:off x="643467" y="3034837"/>
            <a:ext cx="9229738" cy="3667125"/>
          </a:xfrm>
          <a:prstGeom prst="rect">
            <a:avLst/>
          </a:prstGeom>
        </p:spPr>
      </p:pic>
    </p:spTree>
    <p:extLst>
      <p:ext uri="{BB962C8B-B14F-4D97-AF65-F5344CB8AC3E}">
        <p14:creationId xmlns:p14="http://schemas.microsoft.com/office/powerpoint/2010/main" val="3314397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E220B8-2BE6-7070-D577-84A5891BE2A3}"/>
              </a:ext>
            </a:extLst>
          </p:cNvPr>
          <p:cNvPicPr>
            <a:picLocks noGrp="1" noChangeAspect="1"/>
          </p:cNvPicPr>
          <p:nvPr>
            <p:ph idx="1"/>
          </p:nvPr>
        </p:nvPicPr>
        <p:blipFill>
          <a:blip r:embed="rId2"/>
          <a:stretch>
            <a:fillRect/>
          </a:stretch>
        </p:blipFill>
        <p:spPr>
          <a:xfrm>
            <a:off x="643467" y="157481"/>
            <a:ext cx="10905066" cy="3271519"/>
          </a:xfrm>
          <a:prstGeom prst="rect">
            <a:avLst/>
          </a:prstGeom>
        </p:spPr>
      </p:pic>
      <p:pic>
        <p:nvPicPr>
          <p:cNvPr id="7" name="Picture 6">
            <a:extLst>
              <a:ext uri="{FF2B5EF4-FFF2-40B4-BE49-F238E27FC236}">
                <a16:creationId xmlns:a16="http://schemas.microsoft.com/office/drawing/2014/main" id="{37F3C2BA-E5F2-7D0C-2C2B-589647035897}"/>
              </a:ext>
            </a:extLst>
          </p:cNvPr>
          <p:cNvPicPr>
            <a:picLocks noChangeAspect="1"/>
          </p:cNvPicPr>
          <p:nvPr/>
        </p:nvPicPr>
        <p:blipFill>
          <a:blip r:embed="rId3"/>
          <a:stretch>
            <a:fillRect/>
          </a:stretch>
        </p:blipFill>
        <p:spPr>
          <a:xfrm>
            <a:off x="643467" y="3591466"/>
            <a:ext cx="6972675" cy="3174966"/>
          </a:xfrm>
          <a:prstGeom prst="rect">
            <a:avLst/>
          </a:prstGeom>
        </p:spPr>
      </p:pic>
    </p:spTree>
    <p:extLst>
      <p:ext uri="{BB962C8B-B14F-4D97-AF65-F5344CB8AC3E}">
        <p14:creationId xmlns:p14="http://schemas.microsoft.com/office/powerpoint/2010/main" val="3424393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3E3F42-A7A5-22F3-08F8-19BBB9C1602A}"/>
              </a:ext>
            </a:extLst>
          </p:cNvPr>
          <p:cNvPicPr>
            <a:picLocks noGrp="1" noChangeAspect="1"/>
          </p:cNvPicPr>
          <p:nvPr>
            <p:ph idx="1"/>
          </p:nvPr>
        </p:nvPicPr>
        <p:blipFill>
          <a:blip r:embed="rId2"/>
          <a:stretch>
            <a:fillRect/>
          </a:stretch>
        </p:blipFill>
        <p:spPr>
          <a:xfrm>
            <a:off x="2040037" y="643466"/>
            <a:ext cx="8111925" cy="5571067"/>
          </a:xfrm>
          <a:prstGeom prst="rect">
            <a:avLst/>
          </a:prstGeom>
        </p:spPr>
      </p:pic>
    </p:spTree>
    <p:extLst>
      <p:ext uri="{BB962C8B-B14F-4D97-AF65-F5344CB8AC3E}">
        <p14:creationId xmlns:p14="http://schemas.microsoft.com/office/powerpoint/2010/main" val="3560940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FF6C95-8FC4-8FC2-6D85-50621ABCF18D}"/>
              </a:ext>
            </a:extLst>
          </p:cNvPr>
          <p:cNvPicPr>
            <a:picLocks noGrp="1" noChangeAspect="1"/>
          </p:cNvPicPr>
          <p:nvPr>
            <p:ph idx="1"/>
          </p:nvPr>
        </p:nvPicPr>
        <p:blipFill>
          <a:blip r:embed="rId2"/>
          <a:stretch>
            <a:fillRect/>
          </a:stretch>
        </p:blipFill>
        <p:spPr>
          <a:xfrm>
            <a:off x="1137059" y="179232"/>
            <a:ext cx="6572036" cy="6555605"/>
          </a:xfrm>
          <a:prstGeom prst="rect">
            <a:avLst/>
          </a:prstGeom>
        </p:spPr>
      </p:pic>
    </p:spTree>
    <p:extLst>
      <p:ext uri="{BB962C8B-B14F-4D97-AF65-F5344CB8AC3E}">
        <p14:creationId xmlns:p14="http://schemas.microsoft.com/office/powerpoint/2010/main" val="3005798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888DCB-5711-C170-E9C1-D49A4440C535}"/>
              </a:ext>
            </a:extLst>
          </p:cNvPr>
          <p:cNvPicPr>
            <a:picLocks noGrp="1" noChangeAspect="1"/>
          </p:cNvPicPr>
          <p:nvPr>
            <p:ph idx="1"/>
          </p:nvPr>
        </p:nvPicPr>
        <p:blipFill>
          <a:blip r:embed="rId2"/>
          <a:stretch>
            <a:fillRect/>
          </a:stretch>
        </p:blipFill>
        <p:spPr>
          <a:xfrm>
            <a:off x="592859" y="390248"/>
            <a:ext cx="8192744" cy="5571067"/>
          </a:xfrm>
          <a:prstGeom prst="rect">
            <a:avLst/>
          </a:prstGeom>
        </p:spPr>
      </p:pic>
    </p:spTree>
    <p:extLst>
      <p:ext uri="{BB962C8B-B14F-4D97-AF65-F5344CB8AC3E}">
        <p14:creationId xmlns:p14="http://schemas.microsoft.com/office/powerpoint/2010/main" val="3904592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9A5657-37F6-B448-0191-F599B6B8763D}"/>
              </a:ext>
            </a:extLst>
          </p:cNvPr>
          <p:cNvPicPr>
            <a:picLocks noGrp="1" noChangeAspect="1"/>
          </p:cNvPicPr>
          <p:nvPr>
            <p:ph idx="1"/>
          </p:nvPr>
        </p:nvPicPr>
        <p:blipFill>
          <a:blip r:embed="rId2"/>
          <a:stretch>
            <a:fillRect/>
          </a:stretch>
        </p:blipFill>
        <p:spPr>
          <a:xfrm>
            <a:off x="428773" y="263638"/>
            <a:ext cx="7797307" cy="6179365"/>
          </a:xfrm>
          <a:prstGeom prst="rect">
            <a:avLst/>
          </a:prstGeom>
        </p:spPr>
      </p:pic>
    </p:spTree>
    <p:extLst>
      <p:ext uri="{BB962C8B-B14F-4D97-AF65-F5344CB8AC3E}">
        <p14:creationId xmlns:p14="http://schemas.microsoft.com/office/powerpoint/2010/main" val="32445913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7421B0-75D8-0E29-40A5-25EF738ABF04}"/>
              </a:ext>
            </a:extLst>
          </p:cNvPr>
          <p:cNvPicPr>
            <a:picLocks noGrp="1" noChangeAspect="1"/>
          </p:cNvPicPr>
          <p:nvPr>
            <p:ph idx="1"/>
          </p:nvPr>
        </p:nvPicPr>
        <p:blipFill>
          <a:blip r:embed="rId2"/>
          <a:stretch>
            <a:fillRect/>
          </a:stretch>
        </p:blipFill>
        <p:spPr>
          <a:xfrm>
            <a:off x="523376" y="319909"/>
            <a:ext cx="7853407" cy="5571067"/>
          </a:xfrm>
          <a:prstGeom prst="rect">
            <a:avLst/>
          </a:prstGeom>
        </p:spPr>
      </p:pic>
    </p:spTree>
    <p:extLst>
      <p:ext uri="{BB962C8B-B14F-4D97-AF65-F5344CB8AC3E}">
        <p14:creationId xmlns:p14="http://schemas.microsoft.com/office/powerpoint/2010/main" val="2474146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BE6B-33A9-4AA5-5884-09709C76A4C9}"/>
              </a:ext>
            </a:extLst>
          </p:cNvPr>
          <p:cNvSpPr>
            <a:spLocks noGrp="1"/>
          </p:cNvSpPr>
          <p:nvPr>
            <p:ph type="title"/>
          </p:nvPr>
        </p:nvSpPr>
        <p:spPr/>
        <p:txBody>
          <a:bodyPr/>
          <a:lstStyle/>
          <a:p>
            <a:r>
              <a:rPr lang="en-US" b="1" dirty="0"/>
              <a:t>Decision Tree Learning</a:t>
            </a:r>
            <a:endParaRPr lang="en-IN" b="1" dirty="0"/>
          </a:p>
        </p:txBody>
      </p:sp>
      <p:sp>
        <p:nvSpPr>
          <p:cNvPr id="3" name="Content Placeholder 2">
            <a:extLst>
              <a:ext uri="{FF2B5EF4-FFF2-40B4-BE49-F238E27FC236}">
                <a16:creationId xmlns:a16="http://schemas.microsoft.com/office/drawing/2014/main" id="{0A1A6690-45D7-D5F6-CC3B-37951EF3A54F}"/>
              </a:ext>
            </a:extLst>
          </p:cNvPr>
          <p:cNvSpPr>
            <a:spLocks noGrp="1"/>
          </p:cNvSpPr>
          <p:nvPr>
            <p:ph idx="1"/>
          </p:nvPr>
        </p:nvSpPr>
        <p:spPr/>
        <p:txBody>
          <a:bodyPr>
            <a:noAutofit/>
          </a:bodyPr>
          <a:lstStyle/>
          <a:p>
            <a:pPr marL="0" indent="0" algn="just">
              <a:lnSpc>
                <a:spcPct val="150000"/>
              </a:lnSpc>
              <a:buNone/>
            </a:pPr>
            <a:r>
              <a:rPr lang="en-US" sz="2400" b="0" i="0" u="none" strike="noStrike" baseline="0" dirty="0">
                <a:latin typeface="Times New Roman" panose="02020603050405020304" pitchFamily="18" charset="0"/>
                <a:cs typeface="Times New Roman" panose="02020603050405020304" pitchFamily="18" charset="0"/>
              </a:rPr>
              <a:t>Decision tree learning is one of the most widely used and practical methods for inductive inference. It is a method for approximating discrete-valued functions that is robust to noisy data and capable of learning disjunctive expressions. This chapter describes a family of decision tree learning algorithms that includes widely used algorithms such </a:t>
            </a:r>
            <a:r>
              <a:rPr lang="en-US" sz="2400" b="1" i="0" u="none" strike="noStrike" baseline="0" dirty="0">
                <a:latin typeface="Times New Roman" panose="02020603050405020304" pitchFamily="18" charset="0"/>
                <a:cs typeface="Times New Roman" panose="02020603050405020304" pitchFamily="18" charset="0"/>
              </a:rPr>
              <a:t>as </a:t>
            </a:r>
            <a:r>
              <a:rPr lang="en-US" sz="2400" b="0" i="0" u="none" strike="noStrike" baseline="0" dirty="0">
                <a:latin typeface="Times New Roman" panose="02020603050405020304" pitchFamily="18" charset="0"/>
                <a:cs typeface="Times New Roman" panose="02020603050405020304" pitchFamily="18" charset="0"/>
              </a:rPr>
              <a:t>ID3, ASSISTANT, and </a:t>
            </a:r>
            <a:r>
              <a:rPr lang="en-US" sz="2400" b="1" i="0" u="none" strike="noStrike" baseline="0" dirty="0">
                <a:latin typeface="Times New Roman" panose="02020603050405020304" pitchFamily="18" charset="0"/>
                <a:cs typeface="Times New Roman" panose="02020603050405020304" pitchFamily="18" charset="0"/>
              </a:rPr>
              <a:t>C4.5. </a:t>
            </a:r>
            <a:r>
              <a:rPr lang="en-US" sz="2400" b="0" i="0" u="none" strike="noStrike" baseline="0" dirty="0">
                <a:latin typeface="Times New Roman" panose="02020603050405020304" pitchFamily="18" charset="0"/>
                <a:cs typeface="Times New Roman" panose="02020603050405020304" pitchFamily="18" charset="0"/>
              </a:rPr>
              <a:t>These decision tree learning methods search a completely expressive hypothesis space and thus avoid the difficulties of restricted hypothesis spaces. Their inductive bias is a preference for small trees </a:t>
            </a:r>
            <a:r>
              <a:rPr lang="en-IN" sz="2400" b="0" i="0" u="none" strike="noStrike" baseline="0" dirty="0">
                <a:latin typeface="Times New Roman" panose="02020603050405020304" pitchFamily="18" charset="0"/>
                <a:cs typeface="Times New Roman" panose="02020603050405020304" pitchFamily="18" charset="0"/>
              </a:rPr>
              <a:t>over large trees.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8413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13D2A-ED41-C483-8FA3-14FE0A79831E}"/>
              </a:ext>
            </a:extLst>
          </p:cNvPr>
          <p:cNvSpPr>
            <a:spLocks noGrp="1"/>
          </p:cNvSpPr>
          <p:nvPr>
            <p:ph idx="1"/>
          </p:nvPr>
        </p:nvSpPr>
        <p:spPr>
          <a:xfrm>
            <a:off x="838200" y="478302"/>
            <a:ext cx="10515600" cy="5698661"/>
          </a:xfrm>
        </p:spPr>
        <p:txBody>
          <a:bodyPr>
            <a:normAutofit/>
          </a:bodyPr>
          <a:lstStyle/>
          <a:p>
            <a:pPr marL="0" indent="0" algn="just">
              <a:lnSpc>
                <a:spcPct val="150000"/>
              </a:lnSpc>
              <a:buNone/>
            </a:pPr>
            <a:r>
              <a:rPr lang="en-US" sz="2400" b="0" i="0" u="none" strike="noStrike" baseline="0" dirty="0">
                <a:latin typeface="Times New Roman" panose="02020603050405020304" pitchFamily="18" charset="0"/>
              </a:rPr>
              <a:t>Decision tree learning is a method for approximating discrete-valued target functions, in which the learned function is represented by a decision tree. Learned trees can also be re-represented as sets of if-then rules to improve human readability.</a:t>
            </a:r>
          </a:p>
          <a:p>
            <a:pPr marL="0" indent="0" algn="just">
              <a:lnSpc>
                <a:spcPct val="150000"/>
              </a:lnSpc>
              <a:buNone/>
            </a:pPr>
            <a:r>
              <a:rPr lang="en-US" sz="2400" b="0" i="0" u="none" strike="noStrike" baseline="0" dirty="0">
                <a:latin typeface="Times New Roman" panose="02020603050405020304" pitchFamily="18" charset="0"/>
              </a:rPr>
              <a:t>These learning methods are among the most popular of inductive inference algorithms and have been successfully applied to a broad range of tasks from learning to diagnose medical cases to learning to assess credit risk of loan applicants.</a:t>
            </a:r>
            <a:endParaRPr lang="en-IN" sz="2400" dirty="0"/>
          </a:p>
        </p:txBody>
      </p:sp>
    </p:spTree>
    <p:extLst>
      <p:ext uri="{BB962C8B-B14F-4D97-AF65-F5344CB8AC3E}">
        <p14:creationId xmlns:p14="http://schemas.microsoft.com/office/powerpoint/2010/main" val="37626331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0BEEED-8CB5-DC0F-2CE1-3E5084FA36FF}"/>
              </a:ext>
            </a:extLst>
          </p:cNvPr>
          <p:cNvPicPr>
            <a:picLocks noGrp="1" noChangeAspect="1"/>
          </p:cNvPicPr>
          <p:nvPr>
            <p:ph idx="1"/>
          </p:nvPr>
        </p:nvPicPr>
        <p:blipFill>
          <a:blip r:embed="rId2"/>
          <a:stretch>
            <a:fillRect/>
          </a:stretch>
        </p:blipFill>
        <p:spPr>
          <a:xfrm>
            <a:off x="1639145" y="643466"/>
            <a:ext cx="8913709" cy="5571067"/>
          </a:xfrm>
          <a:prstGeom prst="rect">
            <a:avLst/>
          </a:prstGeom>
        </p:spPr>
      </p:pic>
    </p:spTree>
    <p:extLst>
      <p:ext uri="{BB962C8B-B14F-4D97-AF65-F5344CB8AC3E}">
        <p14:creationId xmlns:p14="http://schemas.microsoft.com/office/powerpoint/2010/main" val="2089640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33064-217B-32BC-AC2A-47EE2E0709EC}"/>
              </a:ext>
            </a:extLst>
          </p:cNvPr>
          <p:cNvSpPr>
            <a:spLocks noGrp="1"/>
          </p:cNvSpPr>
          <p:nvPr>
            <p:ph idx="1"/>
          </p:nvPr>
        </p:nvSpPr>
        <p:spPr>
          <a:xfrm>
            <a:off x="464233" y="379828"/>
            <a:ext cx="11268221" cy="6189784"/>
          </a:xfrm>
        </p:spPr>
        <p:txBody>
          <a:bodyPr>
            <a:normAutofit/>
          </a:bodyPr>
          <a:lstStyle/>
          <a:p>
            <a:pPr algn="just"/>
            <a:r>
              <a:rPr lang="en-US" sz="2400" b="0" i="0" u="none" strike="noStrike" baseline="0" dirty="0">
                <a:latin typeface="Times New Roman" panose="02020603050405020304" pitchFamily="18" charset="0"/>
              </a:rPr>
              <a:t>We do not yet know how to make computers learn nearly as well as people learn. However, algorithms have been invented that are effective for certain types of learning tasks, and a theoretical understanding of learning is beginning to emerge. </a:t>
            </a:r>
          </a:p>
          <a:p>
            <a:pPr algn="just"/>
            <a:r>
              <a:rPr lang="en-US" sz="2400" b="0" i="0" u="none" strike="noStrike" baseline="0" dirty="0">
                <a:latin typeface="Times New Roman" panose="02020603050405020304" pitchFamily="18" charset="0"/>
              </a:rPr>
              <a:t>Many practical computer programs have been developed to exhibit useful types of learning, and significant commercial applications have begun to appear.</a:t>
            </a:r>
          </a:p>
          <a:p>
            <a:pPr algn="just"/>
            <a:r>
              <a:rPr lang="en-US" sz="2400" b="0" i="0" u="none" strike="noStrike" baseline="0" dirty="0">
                <a:latin typeface="Times New Roman" panose="02020603050405020304" pitchFamily="18" charset="0"/>
              </a:rPr>
              <a:t>For problems such as speech recognition, algorithms based on machine learning outperform all other approaches that have been attempted to date. </a:t>
            </a:r>
          </a:p>
          <a:p>
            <a:pPr algn="just"/>
            <a:r>
              <a:rPr lang="en-US" sz="2400" b="0" i="0" u="none" strike="noStrike" baseline="0" dirty="0">
                <a:latin typeface="Times New Roman" panose="02020603050405020304" pitchFamily="18" charset="0"/>
              </a:rPr>
              <a:t>In the field known as data mining, machine learning algorithms are being used routinely to discover valuable knowledge from large commercial databases containing </a:t>
            </a:r>
            <a:r>
              <a:rPr lang="en-IN" sz="2400" b="0" i="0" u="none" strike="noStrike" baseline="0" dirty="0">
                <a:latin typeface="Times New Roman" panose="02020603050405020304" pitchFamily="18" charset="0"/>
              </a:rPr>
              <a:t>equipment maintenance records, loan applications, financial transactions, medical records, and the like.</a:t>
            </a:r>
            <a:endParaRPr lang="en-IN" sz="2400" dirty="0"/>
          </a:p>
        </p:txBody>
      </p:sp>
    </p:spTree>
    <p:extLst>
      <p:ext uri="{BB962C8B-B14F-4D97-AF65-F5344CB8AC3E}">
        <p14:creationId xmlns:p14="http://schemas.microsoft.com/office/powerpoint/2010/main" val="10738940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118658-E51D-AC75-7BEA-8974B55FA319}"/>
              </a:ext>
            </a:extLst>
          </p:cNvPr>
          <p:cNvSpPr>
            <a:spLocks noGrp="1"/>
          </p:cNvSpPr>
          <p:nvPr>
            <p:ph idx="1"/>
          </p:nvPr>
        </p:nvSpPr>
        <p:spPr>
          <a:xfrm>
            <a:off x="655320" y="446991"/>
            <a:ext cx="10866120" cy="5897538"/>
          </a:xfrm>
        </p:spPr>
        <p:txBody>
          <a:bodyPr>
            <a:noAutofit/>
          </a:bodyPr>
          <a:lstStyle/>
          <a:p>
            <a:pPr marL="0" indent="0" algn="just">
              <a:lnSpc>
                <a:spcPct val="150000"/>
              </a:lnSpc>
              <a:buNone/>
            </a:pPr>
            <a:r>
              <a:rPr lang="en-US" sz="2400" b="0" i="0" u="none" strike="noStrike" baseline="0" dirty="0">
                <a:latin typeface="Times New Roman" panose="02020603050405020304" pitchFamily="18" charset="0"/>
              </a:rPr>
              <a:t>Decision trees classify instances by sorting them down the tree from the root to some leaf node, which provides the classification of the instance. </a:t>
            </a:r>
          </a:p>
          <a:p>
            <a:pPr marL="0" indent="0" algn="just">
              <a:lnSpc>
                <a:spcPct val="150000"/>
              </a:lnSpc>
              <a:buNone/>
            </a:pPr>
            <a:r>
              <a:rPr lang="en-US" sz="2400" b="0" i="0" u="none" strike="noStrike" baseline="0" dirty="0">
                <a:latin typeface="Times New Roman" panose="02020603050405020304" pitchFamily="18" charset="0"/>
              </a:rPr>
              <a:t>Each node in the tree specifies a test of some attribute of the instance, and each branch descending from that node corresponds to one of the possible values for this attribute. </a:t>
            </a:r>
          </a:p>
          <a:p>
            <a:pPr marL="0" indent="0" algn="just">
              <a:lnSpc>
                <a:spcPct val="150000"/>
              </a:lnSpc>
              <a:buNone/>
            </a:pPr>
            <a:r>
              <a:rPr lang="en-US" sz="2400" b="0" i="0" u="none" strike="noStrike" baseline="0" dirty="0">
                <a:latin typeface="Times New Roman" panose="02020603050405020304" pitchFamily="18" charset="0"/>
              </a:rPr>
              <a:t>An instance is classified by starting at the root node of the tree, testing the attribute specified by this node, then moving down the tree branch corresponding to the value of the attribute in the given example. This process is then repeated for the subtree rooted at the new node.</a:t>
            </a:r>
            <a:endParaRPr lang="en-IN" sz="2400" dirty="0"/>
          </a:p>
        </p:txBody>
      </p:sp>
    </p:spTree>
    <p:extLst>
      <p:ext uri="{BB962C8B-B14F-4D97-AF65-F5344CB8AC3E}">
        <p14:creationId xmlns:p14="http://schemas.microsoft.com/office/powerpoint/2010/main" val="1597653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0B2D91-17C0-8EED-5E83-0695F23DB18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baseline="0" dirty="0">
                <a:solidFill>
                  <a:schemeClr val="bg1"/>
                </a:solidFill>
                <a:latin typeface="+mj-lt"/>
                <a:ea typeface="+mj-ea"/>
                <a:cs typeface="+mj-cs"/>
              </a:rPr>
              <a:t>THE BASIC DECISION TREE LEARNING ALGORITHM</a:t>
            </a:r>
            <a:endParaRPr lang="en-US" sz="32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14BE8315-C759-4BE1-1F30-3C0C3BDA2097}"/>
              </a:ext>
            </a:extLst>
          </p:cNvPr>
          <p:cNvPicPr>
            <a:picLocks noGrp="1" noChangeAspect="1"/>
          </p:cNvPicPr>
          <p:nvPr>
            <p:ph idx="1"/>
          </p:nvPr>
        </p:nvPicPr>
        <p:blipFill>
          <a:blip r:embed="rId2"/>
          <a:stretch>
            <a:fillRect/>
          </a:stretch>
        </p:blipFill>
        <p:spPr>
          <a:xfrm>
            <a:off x="643467" y="2004834"/>
            <a:ext cx="10905066" cy="3734984"/>
          </a:xfrm>
          <a:prstGeom prst="rect">
            <a:avLst/>
          </a:prstGeom>
        </p:spPr>
      </p:pic>
    </p:spTree>
    <p:extLst>
      <p:ext uri="{BB962C8B-B14F-4D97-AF65-F5344CB8AC3E}">
        <p14:creationId xmlns:p14="http://schemas.microsoft.com/office/powerpoint/2010/main" val="1004446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24589-A40F-308E-FF02-3287AE1FF33C}"/>
              </a:ext>
            </a:extLst>
          </p:cNvPr>
          <p:cNvPicPr>
            <a:picLocks noChangeAspect="1"/>
          </p:cNvPicPr>
          <p:nvPr/>
        </p:nvPicPr>
        <p:blipFill>
          <a:blip r:embed="rId2"/>
          <a:stretch>
            <a:fillRect/>
          </a:stretch>
        </p:blipFill>
        <p:spPr>
          <a:xfrm>
            <a:off x="1331089" y="985958"/>
            <a:ext cx="8943975" cy="5210175"/>
          </a:xfrm>
          <a:prstGeom prst="rect">
            <a:avLst/>
          </a:prstGeom>
        </p:spPr>
      </p:pic>
      <p:sp>
        <p:nvSpPr>
          <p:cNvPr id="6" name="TextBox 5">
            <a:extLst>
              <a:ext uri="{FF2B5EF4-FFF2-40B4-BE49-F238E27FC236}">
                <a16:creationId xmlns:a16="http://schemas.microsoft.com/office/drawing/2014/main" id="{2861DFD8-4BDF-14EA-BD32-D3D09B096D09}"/>
              </a:ext>
            </a:extLst>
          </p:cNvPr>
          <p:cNvSpPr txBox="1"/>
          <p:nvPr/>
        </p:nvSpPr>
        <p:spPr>
          <a:xfrm>
            <a:off x="1331089" y="219919"/>
            <a:ext cx="3761772" cy="523220"/>
          </a:xfrm>
          <a:prstGeom prst="rect">
            <a:avLst/>
          </a:prstGeom>
          <a:noFill/>
        </p:spPr>
        <p:txBody>
          <a:bodyPr wrap="square" rtlCol="0">
            <a:spAutoFit/>
          </a:bodyPr>
          <a:lstStyle/>
          <a:p>
            <a:r>
              <a:rPr lang="en-US" sz="2800" b="1" dirty="0"/>
              <a:t>ID3 Algorithm</a:t>
            </a:r>
            <a:endParaRPr lang="en-IN" sz="2800" b="1" dirty="0"/>
          </a:p>
        </p:txBody>
      </p:sp>
    </p:spTree>
    <p:extLst>
      <p:ext uri="{BB962C8B-B14F-4D97-AF65-F5344CB8AC3E}">
        <p14:creationId xmlns:p14="http://schemas.microsoft.com/office/powerpoint/2010/main" val="313628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4F7D0D-1E17-138E-EF2B-420EFC1F4B17}"/>
              </a:ext>
            </a:extLst>
          </p:cNvPr>
          <p:cNvPicPr>
            <a:picLocks noGrp="1" noChangeAspect="1"/>
          </p:cNvPicPr>
          <p:nvPr>
            <p:ph idx="1"/>
          </p:nvPr>
        </p:nvPicPr>
        <p:blipFill>
          <a:blip r:embed="rId2"/>
          <a:stretch>
            <a:fillRect/>
          </a:stretch>
        </p:blipFill>
        <p:spPr>
          <a:xfrm>
            <a:off x="3100803" y="643466"/>
            <a:ext cx="5990394" cy="5571067"/>
          </a:xfrm>
          <a:prstGeom prst="rect">
            <a:avLst/>
          </a:prstGeom>
        </p:spPr>
      </p:pic>
    </p:spTree>
    <p:extLst>
      <p:ext uri="{BB962C8B-B14F-4D97-AF65-F5344CB8AC3E}">
        <p14:creationId xmlns:p14="http://schemas.microsoft.com/office/powerpoint/2010/main" val="2643658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C2126E-A3BA-02EB-D217-010B6EFBDE0B}"/>
              </a:ext>
            </a:extLst>
          </p:cNvPr>
          <p:cNvPicPr>
            <a:picLocks noChangeAspect="1"/>
          </p:cNvPicPr>
          <p:nvPr/>
        </p:nvPicPr>
        <p:blipFill>
          <a:blip r:embed="rId2"/>
          <a:stretch>
            <a:fillRect/>
          </a:stretch>
        </p:blipFill>
        <p:spPr>
          <a:xfrm>
            <a:off x="278455" y="90966"/>
            <a:ext cx="5725250" cy="779176"/>
          </a:xfrm>
          <a:prstGeom prst="rect">
            <a:avLst/>
          </a:prstGeom>
        </p:spPr>
      </p:pic>
      <p:pic>
        <p:nvPicPr>
          <p:cNvPr id="7" name="Picture 6">
            <a:extLst>
              <a:ext uri="{FF2B5EF4-FFF2-40B4-BE49-F238E27FC236}">
                <a16:creationId xmlns:a16="http://schemas.microsoft.com/office/drawing/2014/main" id="{08285875-02E9-AB86-0CE2-B7A87B399BA4}"/>
              </a:ext>
            </a:extLst>
          </p:cNvPr>
          <p:cNvPicPr>
            <a:picLocks noChangeAspect="1"/>
          </p:cNvPicPr>
          <p:nvPr/>
        </p:nvPicPr>
        <p:blipFill>
          <a:blip r:embed="rId3"/>
          <a:stretch>
            <a:fillRect/>
          </a:stretch>
        </p:blipFill>
        <p:spPr>
          <a:xfrm>
            <a:off x="278455" y="918192"/>
            <a:ext cx="4619824" cy="5366859"/>
          </a:xfrm>
          <a:prstGeom prst="rect">
            <a:avLst/>
          </a:prstGeom>
        </p:spPr>
      </p:pic>
      <p:pic>
        <p:nvPicPr>
          <p:cNvPr id="9" name="Picture 8">
            <a:extLst>
              <a:ext uri="{FF2B5EF4-FFF2-40B4-BE49-F238E27FC236}">
                <a16:creationId xmlns:a16="http://schemas.microsoft.com/office/drawing/2014/main" id="{CFEFF292-7713-123B-2459-CA4701B2702A}"/>
              </a:ext>
            </a:extLst>
          </p:cNvPr>
          <p:cNvPicPr>
            <a:picLocks noChangeAspect="1"/>
          </p:cNvPicPr>
          <p:nvPr/>
        </p:nvPicPr>
        <p:blipFill>
          <a:blip r:embed="rId4"/>
          <a:stretch>
            <a:fillRect/>
          </a:stretch>
        </p:blipFill>
        <p:spPr>
          <a:xfrm>
            <a:off x="278455" y="6249000"/>
            <a:ext cx="1114425" cy="552450"/>
          </a:xfrm>
          <a:prstGeom prst="rect">
            <a:avLst/>
          </a:prstGeom>
        </p:spPr>
      </p:pic>
    </p:spTree>
    <p:extLst>
      <p:ext uri="{BB962C8B-B14F-4D97-AF65-F5344CB8AC3E}">
        <p14:creationId xmlns:p14="http://schemas.microsoft.com/office/powerpoint/2010/main" val="28567906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9D7F13-3C25-5BB7-9422-3BDD6130056F}"/>
              </a:ext>
            </a:extLst>
          </p:cNvPr>
          <p:cNvPicPr>
            <a:picLocks noGrp="1" noChangeAspect="1"/>
          </p:cNvPicPr>
          <p:nvPr>
            <p:ph idx="1"/>
          </p:nvPr>
        </p:nvPicPr>
        <p:blipFill>
          <a:blip r:embed="rId2"/>
          <a:stretch>
            <a:fillRect/>
          </a:stretch>
        </p:blipFill>
        <p:spPr>
          <a:xfrm>
            <a:off x="643467" y="852678"/>
            <a:ext cx="10905066" cy="5152643"/>
          </a:xfrm>
          <a:prstGeom prst="rect">
            <a:avLst/>
          </a:prstGeom>
        </p:spPr>
      </p:pic>
    </p:spTree>
    <p:extLst>
      <p:ext uri="{BB962C8B-B14F-4D97-AF65-F5344CB8AC3E}">
        <p14:creationId xmlns:p14="http://schemas.microsoft.com/office/powerpoint/2010/main" val="27791243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046298-025D-AE96-0B6E-F96B2DDCCEAF}"/>
              </a:ext>
            </a:extLst>
          </p:cNvPr>
          <p:cNvPicPr>
            <a:picLocks noChangeAspect="1"/>
          </p:cNvPicPr>
          <p:nvPr/>
        </p:nvPicPr>
        <p:blipFill>
          <a:blip r:embed="rId2"/>
          <a:stretch>
            <a:fillRect/>
          </a:stretch>
        </p:blipFill>
        <p:spPr>
          <a:xfrm>
            <a:off x="414264" y="495592"/>
            <a:ext cx="8937248" cy="2149133"/>
          </a:xfrm>
          <a:prstGeom prst="rect">
            <a:avLst/>
          </a:prstGeom>
        </p:spPr>
      </p:pic>
      <p:pic>
        <p:nvPicPr>
          <p:cNvPr id="7" name="Picture 6">
            <a:extLst>
              <a:ext uri="{FF2B5EF4-FFF2-40B4-BE49-F238E27FC236}">
                <a16:creationId xmlns:a16="http://schemas.microsoft.com/office/drawing/2014/main" id="{A7ADADC9-BA10-B07F-8A8B-269AC058B120}"/>
              </a:ext>
            </a:extLst>
          </p:cNvPr>
          <p:cNvPicPr>
            <a:picLocks noChangeAspect="1"/>
          </p:cNvPicPr>
          <p:nvPr/>
        </p:nvPicPr>
        <p:blipFill>
          <a:blip r:embed="rId3"/>
          <a:stretch>
            <a:fillRect/>
          </a:stretch>
        </p:blipFill>
        <p:spPr>
          <a:xfrm>
            <a:off x="414264" y="2869736"/>
            <a:ext cx="9028144" cy="2602596"/>
          </a:xfrm>
          <a:prstGeom prst="rect">
            <a:avLst/>
          </a:prstGeom>
        </p:spPr>
      </p:pic>
    </p:spTree>
    <p:extLst>
      <p:ext uri="{BB962C8B-B14F-4D97-AF65-F5344CB8AC3E}">
        <p14:creationId xmlns:p14="http://schemas.microsoft.com/office/powerpoint/2010/main" val="23203912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99B402-7B76-99FB-DF30-13F06A15CAC1}"/>
              </a:ext>
            </a:extLst>
          </p:cNvPr>
          <p:cNvPicPr>
            <a:picLocks noChangeAspect="1"/>
          </p:cNvPicPr>
          <p:nvPr/>
        </p:nvPicPr>
        <p:blipFill>
          <a:blip r:embed="rId2"/>
          <a:stretch>
            <a:fillRect/>
          </a:stretch>
        </p:blipFill>
        <p:spPr>
          <a:xfrm>
            <a:off x="421077" y="183827"/>
            <a:ext cx="10008331" cy="3319024"/>
          </a:xfrm>
          <a:prstGeom prst="rect">
            <a:avLst/>
          </a:prstGeom>
        </p:spPr>
      </p:pic>
      <p:pic>
        <p:nvPicPr>
          <p:cNvPr id="9" name="Picture 8">
            <a:extLst>
              <a:ext uri="{FF2B5EF4-FFF2-40B4-BE49-F238E27FC236}">
                <a16:creationId xmlns:a16="http://schemas.microsoft.com/office/drawing/2014/main" id="{E9DF0447-9DC0-FEDA-BCD4-C2EFB9784B08}"/>
              </a:ext>
            </a:extLst>
          </p:cNvPr>
          <p:cNvPicPr>
            <a:picLocks noChangeAspect="1"/>
          </p:cNvPicPr>
          <p:nvPr/>
        </p:nvPicPr>
        <p:blipFill>
          <a:blip r:embed="rId3"/>
          <a:stretch>
            <a:fillRect/>
          </a:stretch>
        </p:blipFill>
        <p:spPr>
          <a:xfrm>
            <a:off x="421077" y="3502851"/>
            <a:ext cx="10061966" cy="1767108"/>
          </a:xfrm>
          <a:prstGeom prst="rect">
            <a:avLst/>
          </a:prstGeom>
        </p:spPr>
      </p:pic>
      <p:pic>
        <p:nvPicPr>
          <p:cNvPr id="10" name="Picture 9">
            <a:extLst>
              <a:ext uri="{FF2B5EF4-FFF2-40B4-BE49-F238E27FC236}">
                <a16:creationId xmlns:a16="http://schemas.microsoft.com/office/drawing/2014/main" id="{A6B88625-1C96-9AB9-8860-5E96B16C1082}"/>
              </a:ext>
            </a:extLst>
          </p:cNvPr>
          <p:cNvPicPr>
            <a:picLocks noChangeAspect="1"/>
          </p:cNvPicPr>
          <p:nvPr/>
        </p:nvPicPr>
        <p:blipFill>
          <a:blip r:embed="rId4"/>
          <a:stretch>
            <a:fillRect/>
          </a:stretch>
        </p:blipFill>
        <p:spPr>
          <a:xfrm>
            <a:off x="421076" y="5269959"/>
            <a:ext cx="8495495" cy="1404214"/>
          </a:xfrm>
          <a:prstGeom prst="rect">
            <a:avLst/>
          </a:prstGeom>
        </p:spPr>
      </p:pic>
    </p:spTree>
    <p:extLst>
      <p:ext uri="{BB962C8B-B14F-4D97-AF65-F5344CB8AC3E}">
        <p14:creationId xmlns:p14="http://schemas.microsoft.com/office/powerpoint/2010/main" val="40644474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C98106-20D8-2700-019D-0E51D5A8C8F2}"/>
              </a:ext>
            </a:extLst>
          </p:cNvPr>
          <p:cNvPicPr>
            <a:picLocks noGrp="1" noChangeAspect="1"/>
          </p:cNvPicPr>
          <p:nvPr>
            <p:ph idx="1"/>
          </p:nvPr>
        </p:nvPicPr>
        <p:blipFill>
          <a:blip r:embed="rId2"/>
          <a:stretch>
            <a:fillRect/>
          </a:stretch>
        </p:blipFill>
        <p:spPr>
          <a:xfrm>
            <a:off x="643467" y="1016254"/>
            <a:ext cx="10905066" cy="4825491"/>
          </a:xfrm>
          <a:prstGeom prst="rect">
            <a:avLst/>
          </a:prstGeom>
        </p:spPr>
      </p:pic>
    </p:spTree>
    <p:extLst>
      <p:ext uri="{BB962C8B-B14F-4D97-AF65-F5344CB8AC3E}">
        <p14:creationId xmlns:p14="http://schemas.microsoft.com/office/powerpoint/2010/main" val="207850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42F82A-E00B-0575-A6ED-CCA786E2B49E}"/>
              </a:ext>
            </a:extLst>
          </p:cNvPr>
          <p:cNvPicPr>
            <a:picLocks noGrp="1" noChangeAspect="1"/>
          </p:cNvPicPr>
          <p:nvPr>
            <p:ph idx="1"/>
          </p:nvPr>
        </p:nvPicPr>
        <p:blipFill>
          <a:blip r:embed="rId2"/>
          <a:stretch>
            <a:fillRect/>
          </a:stretch>
        </p:blipFill>
        <p:spPr>
          <a:xfrm>
            <a:off x="2974954" y="643466"/>
            <a:ext cx="6242091" cy="5571067"/>
          </a:xfrm>
          <a:prstGeom prst="rect">
            <a:avLst/>
          </a:prstGeom>
        </p:spPr>
      </p:pic>
    </p:spTree>
    <p:extLst>
      <p:ext uri="{BB962C8B-B14F-4D97-AF65-F5344CB8AC3E}">
        <p14:creationId xmlns:p14="http://schemas.microsoft.com/office/powerpoint/2010/main" val="3146820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99E2CA49-62BB-F6A0-4A87-319C29A28F4E}"/>
              </a:ext>
            </a:extLst>
          </p:cNvPr>
          <p:cNvPicPr>
            <a:picLocks noGrp="1" noChangeAspect="1"/>
          </p:cNvPicPr>
          <p:nvPr>
            <p:ph idx="1"/>
          </p:nvPr>
        </p:nvPicPr>
        <p:blipFill>
          <a:blip r:embed="rId2"/>
          <a:stretch>
            <a:fillRect/>
          </a:stretch>
        </p:blipFill>
        <p:spPr>
          <a:xfrm>
            <a:off x="2194560" y="791146"/>
            <a:ext cx="8021302" cy="5423387"/>
          </a:xfrm>
          <a:prstGeom prst="rect">
            <a:avLst/>
          </a:prstGeom>
        </p:spPr>
      </p:pic>
    </p:spTree>
    <p:extLst>
      <p:ext uri="{BB962C8B-B14F-4D97-AF65-F5344CB8AC3E}">
        <p14:creationId xmlns:p14="http://schemas.microsoft.com/office/powerpoint/2010/main" val="7745630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F150D3-1067-0FCA-EFD8-8E07939D733B}"/>
              </a:ext>
            </a:extLst>
          </p:cNvPr>
          <p:cNvPicPr>
            <a:picLocks noGrp="1" noChangeAspect="1"/>
          </p:cNvPicPr>
          <p:nvPr>
            <p:ph idx="1"/>
          </p:nvPr>
        </p:nvPicPr>
        <p:blipFill>
          <a:blip r:embed="rId2"/>
          <a:stretch>
            <a:fillRect/>
          </a:stretch>
        </p:blipFill>
        <p:spPr>
          <a:xfrm>
            <a:off x="643467" y="934466"/>
            <a:ext cx="10905066" cy="4989067"/>
          </a:xfrm>
          <a:prstGeom prst="rect">
            <a:avLst/>
          </a:prstGeom>
        </p:spPr>
      </p:pic>
    </p:spTree>
    <p:extLst>
      <p:ext uri="{BB962C8B-B14F-4D97-AF65-F5344CB8AC3E}">
        <p14:creationId xmlns:p14="http://schemas.microsoft.com/office/powerpoint/2010/main" val="2355473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AF265B-78B8-6390-58B1-A795330B7AEB}"/>
              </a:ext>
            </a:extLst>
          </p:cNvPr>
          <p:cNvPicPr>
            <a:picLocks noGrp="1" noChangeAspect="1"/>
          </p:cNvPicPr>
          <p:nvPr>
            <p:ph idx="1"/>
          </p:nvPr>
        </p:nvPicPr>
        <p:blipFill>
          <a:blip r:embed="rId2"/>
          <a:stretch>
            <a:fillRect/>
          </a:stretch>
        </p:blipFill>
        <p:spPr>
          <a:xfrm>
            <a:off x="643467" y="1166198"/>
            <a:ext cx="10905066" cy="4525602"/>
          </a:xfrm>
          <a:prstGeom prst="rect">
            <a:avLst/>
          </a:prstGeom>
        </p:spPr>
      </p:pic>
    </p:spTree>
    <p:extLst>
      <p:ext uri="{BB962C8B-B14F-4D97-AF65-F5344CB8AC3E}">
        <p14:creationId xmlns:p14="http://schemas.microsoft.com/office/powerpoint/2010/main" val="1981018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6C4F5D-E11A-4688-EEAD-8F4A10E468E8}"/>
              </a:ext>
            </a:extLst>
          </p:cNvPr>
          <p:cNvPicPr>
            <a:picLocks noGrp="1" noChangeAspect="1"/>
          </p:cNvPicPr>
          <p:nvPr>
            <p:ph idx="1"/>
          </p:nvPr>
        </p:nvPicPr>
        <p:blipFill>
          <a:blip r:embed="rId2"/>
          <a:stretch>
            <a:fillRect/>
          </a:stretch>
        </p:blipFill>
        <p:spPr>
          <a:xfrm>
            <a:off x="643467" y="1343406"/>
            <a:ext cx="10905066" cy="4171187"/>
          </a:xfrm>
          <a:prstGeom prst="rect">
            <a:avLst/>
          </a:prstGeom>
        </p:spPr>
      </p:pic>
    </p:spTree>
    <p:extLst>
      <p:ext uri="{BB962C8B-B14F-4D97-AF65-F5344CB8AC3E}">
        <p14:creationId xmlns:p14="http://schemas.microsoft.com/office/powerpoint/2010/main" val="893271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1598F7-FF97-F93D-BBDA-13E46E912530}"/>
              </a:ext>
            </a:extLst>
          </p:cNvPr>
          <p:cNvPicPr>
            <a:picLocks noGrp="1" noChangeAspect="1"/>
          </p:cNvPicPr>
          <p:nvPr>
            <p:ph idx="1"/>
          </p:nvPr>
        </p:nvPicPr>
        <p:blipFill>
          <a:blip r:embed="rId2"/>
          <a:stretch>
            <a:fillRect/>
          </a:stretch>
        </p:blipFill>
        <p:spPr>
          <a:xfrm>
            <a:off x="1041008" y="109955"/>
            <a:ext cx="8156705" cy="2956806"/>
          </a:xfrm>
          <a:prstGeom prst="rect">
            <a:avLst/>
          </a:prstGeom>
        </p:spPr>
      </p:pic>
      <p:pic>
        <p:nvPicPr>
          <p:cNvPr id="7" name="Picture 6">
            <a:extLst>
              <a:ext uri="{FF2B5EF4-FFF2-40B4-BE49-F238E27FC236}">
                <a16:creationId xmlns:a16="http://schemas.microsoft.com/office/drawing/2014/main" id="{85EC0BBF-A835-0CDA-63F2-4F5EB4D09DDA}"/>
              </a:ext>
            </a:extLst>
          </p:cNvPr>
          <p:cNvPicPr>
            <a:picLocks noChangeAspect="1"/>
          </p:cNvPicPr>
          <p:nvPr/>
        </p:nvPicPr>
        <p:blipFill>
          <a:blip r:embed="rId3"/>
          <a:stretch>
            <a:fillRect/>
          </a:stretch>
        </p:blipFill>
        <p:spPr>
          <a:xfrm>
            <a:off x="1026940" y="3066761"/>
            <a:ext cx="8261895" cy="2208626"/>
          </a:xfrm>
          <a:prstGeom prst="rect">
            <a:avLst/>
          </a:prstGeom>
        </p:spPr>
      </p:pic>
      <p:pic>
        <p:nvPicPr>
          <p:cNvPr id="9" name="Picture 8">
            <a:extLst>
              <a:ext uri="{FF2B5EF4-FFF2-40B4-BE49-F238E27FC236}">
                <a16:creationId xmlns:a16="http://schemas.microsoft.com/office/drawing/2014/main" id="{B576D6D2-B975-308B-E788-FFE0A940B083}"/>
              </a:ext>
            </a:extLst>
          </p:cNvPr>
          <p:cNvPicPr>
            <a:picLocks noChangeAspect="1"/>
          </p:cNvPicPr>
          <p:nvPr/>
        </p:nvPicPr>
        <p:blipFill>
          <a:blip r:embed="rId4"/>
          <a:stretch>
            <a:fillRect/>
          </a:stretch>
        </p:blipFill>
        <p:spPr>
          <a:xfrm>
            <a:off x="1026940" y="5233183"/>
            <a:ext cx="8261895" cy="1132400"/>
          </a:xfrm>
          <a:prstGeom prst="rect">
            <a:avLst/>
          </a:prstGeom>
        </p:spPr>
      </p:pic>
      <p:pic>
        <p:nvPicPr>
          <p:cNvPr id="11" name="Picture 10">
            <a:extLst>
              <a:ext uri="{FF2B5EF4-FFF2-40B4-BE49-F238E27FC236}">
                <a16:creationId xmlns:a16="http://schemas.microsoft.com/office/drawing/2014/main" id="{7043F689-01CE-EBB1-0CC9-88AEA6F4C185}"/>
              </a:ext>
            </a:extLst>
          </p:cNvPr>
          <p:cNvPicPr>
            <a:picLocks noChangeAspect="1"/>
          </p:cNvPicPr>
          <p:nvPr/>
        </p:nvPicPr>
        <p:blipFill>
          <a:blip r:embed="rId5"/>
          <a:stretch>
            <a:fillRect/>
          </a:stretch>
        </p:blipFill>
        <p:spPr>
          <a:xfrm>
            <a:off x="1026939" y="6309311"/>
            <a:ext cx="7134181" cy="443184"/>
          </a:xfrm>
          <a:prstGeom prst="rect">
            <a:avLst/>
          </a:prstGeom>
        </p:spPr>
      </p:pic>
    </p:spTree>
    <p:extLst>
      <p:ext uri="{BB962C8B-B14F-4D97-AF65-F5344CB8AC3E}">
        <p14:creationId xmlns:p14="http://schemas.microsoft.com/office/powerpoint/2010/main" val="2733543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E69022-B61E-86D9-0535-016B7CBB4C24}"/>
              </a:ext>
            </a:extLst>
          </p:cNvPr>
          <p:cNvPicPr>
            <a:picLocks noGrp="1" noChangeAspect="1"/>
          </p:cNvPicPr>
          <p:nvPr>
            <p:ph idx="1"/>
          </p:nvPr>
        </p:nvPicPr>
        <p:blipFill>
          <a:blip r:embed="rId2"/>
          <a:stretch>
            <a:fillRect/>
          </a:stretch>
        </p:blipFill>
        <p:spPr>
          <a:xfrm>
            <a:off x="984929" y="643466"/>
            <a:ext cx="10222141" cy="5571067"/>
          </a:xfrm>
          <a:prstGeom prst="rect">
            <a:avLst/>
          </a:prstGeom>
        </p:spPr>
      </p:pic>
    </p:spTree>
    <p:extLst>
      <p:ext uri="{BB962C8B-B14F-4D97-AF65-F5344CB8AC3E}">
        <p14:creationId xmlns:p14="http://schemas.microsoft.com/office/powerpoint/2010/main" val="31240488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5245325-6256-22F9-EE98-FC50039D6194}"/>
              </a:ext>
            </a:extLst>
          </p:cNvPr>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572608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C85582-EA8B-2792-0C94-08AE8524E6C9}"/>
              </a:ext>
            </a:extLst>
          </p:cNvPr>
          <p:cNvPicPr>
            <a:picLocks noGrp="1" noChangeAspect="1"/>
          </p:cNvPicPr>
          <p:nvPr>
            <p:ph idx="1"/>
          </p:nvPr>
        </p:nvPicPr>
        <p:blipFill>
          <a:blip r:embed="rId2"/>
          <a:stretch>
            <a:fillRect/>
          </a:stretch>
        </p:blipFill>
        <p:spPr>
          <a:xfrm>
            <a:off x="643467" y="1207092"/>
            <a:ext cx="10905066" cy="4443814"/>
          </a:xfrm>
          <a:prstGeom prst="rect">
            <a:avLst/>
          </a:prstGeom>
        </p:spPr>
      </p:pic>
    </p:spTree>
    <p:extLst>
      <p:ext uri="{BB962C8B-B14F-4D97-AF65-F5344CB8AC3E}">
        <p14:creationId xmlns:p14="http://schemas.microsoft.com/office/powerpoint/2010/main" val="709062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EC27-90E3-E43F-A7B8-9141877CCA42}"/>
              </a:ext>
            </a:extLst>
          </p:cNvPr>
          <p:cNvSpPr>
            <a:spLocks noGrp="1"/>
          </p:cNvSpPr>
          <p:nvPr>
            <p:ph type="title"/>
          </p:nvPr>
        </p:nvSpPr>
        <p:spPr>
          <a:xfrm>
            <a:off x="838199" y="291090"/>
            <a:ext cx="10515599" cy="496701"/>
          </a:xfrm>
        </p:spPr>
        <p:txBody>
          <a:bodyPr vert="horz" lIns="91440" tIns="45720" rIns="91440" bIns="45720" rtlCol="0" anchor="b">
            <a:normAutofit fontScale="90000"/>
          </a:bodyPr>
          <a:lstStyle/>
          <a:p>
            <a:r>
              <a:rPr lang="en-US" sz="5400" b="1" kern="1200" dirty="0">
                <a:solidFill>
                  <a:schemeClr val="tx1"/>
                </a:solidFill>
                <a:latin typeface="+mj-lt"/>
                <a:ea typeface="+mj-ea"/>
                <a:cs typeface="+mj-cs"/>
              </a:rPr>
              <a:t>Tree Pruning</a:t>
            </a:r>
          </a:p>
        </p:txBody>
      </p:sp>
      <p:pic>
        <p:nvPicPr>
          <p:cNvPr id="5" name="Content Placeholder 4">
            <a:extLst>
              <a:ext uri="{FF2B5EF4-FFF2-40B4-BE49-F238E27FC236}">
                <a16:creationId xmlns:a16="http://schemas.microsoft.com/office/drawing/2014/main" id="{1CD3E76F-10BE-F261-8176-CFFB7EE9EF4E}"/>
              </a:ext>
            </a:extLst>
          </p:cNvPr>
          <p:cNvPicPr>
            <a:picLocks noGrp="1" noChangeAspect="1"/>
          </p:cNvPicPr>
          <p:nvPr>
            <p:ph idx="1"/>
          </p:nvPr>
        </p:nvPicPr>
        <p:blipFill>
          <a:blip r:embed="rId2"/>
          <a:stretch>
            <a:fillRect/>
          </a:stretch>
        </p:blipFill>
        <p:spPr>
          <a:xfrm>
            <a:off x="613304" y="787791"/>
            <a:ext cx="9637779" cy="4361096"/>
          </a:xfrm>
          <a:prstGeom prst="rect">
            <a:avLst/>
          </a:prstGeom>
        </p:spPr>
      </p:pic>
      <p:pic>
        <p:nvPicPr>
          <p:cNvPr id="7" name="Picture 6">
            <a:extLst>
              <a:ext uri="{FF2B5EF4-FFF2-40B4-BE49-F238E27FC236}">
                <a16:creationId xmlns:a16="http://schemas.microsoft.com/office/drawing/2014/main" id="{37986882-041E-643C-93B2-AB43F40648F1}"/>
              </a:ext>
            </a:extLst>
          </p:cNvPr>
          <p:cNvPicPr>
            <a:picLocks noChangeAspect="1"/>
          </p:cNvPicPr>
          <p:nvPr/>
        </p:nvPicPr>
        <p:blipFill>
          <a:blip r:embed="rId3"/>
          <a:stretch>
            <a:fillRect/>
          </a:stretch>
        </p:blipFill>
        <p:spPr>
          <a:xfrm>
            <a:off x="613303" y="4831748"/>
            <a:ext cx="8488493" cy="1878243"/>
          </a:xfrm>
          <a:prstGeom prst="rect">
            <a:avLst/>
          </a:prstGeom>
        </p:spPr>
      </p:pic>
    </p:spTree>
    <p:extLst>
      <p:ext uri="{BB962C8B-B14F-4D97-AF65-F5344CB8AC3E}">
        <p14:creationId xmlns:p14="http://schemas.microsoft.com/office/powerpoint/2010/main" val="7568029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E8A8AF-652D-97ED-2F5A-01D41C6CD423}"/>
              </a:ext>
            </a:extLst>
          </p:cNvPr>
          <p:cNvPicPr>
            <a:picLocks noGrp="1" noChangeAspect="1"/>
          </p:cNvPicPr>
          <p:nvPr>
            <p:ph idx="1"/>
          </p:nvPr>
        </p:nvPicPr>
        <p:blipFill>
          <a:blip r:embed="rId2"/>
          <a:stretch>
            <a:fillRect/>
          </a:stretch>
        </p:blipFill>
        <p:spPr>
          <a:xfrm>
            <a:off x="2350871" y="1425355"/>
            <a:ext cx="7490258" cy="4007289"/>
          </a:xfrm>
          <a:prstGeom prst="rect">
            <a:avLst/>
          </a:prstGeom>
        </p:spPr>
      </p:pic>
    </p:spTree>
    <p:extLst>
      <p:ext uri="{BB962C8B-B14F-4D97-AF65-F5344CB8AC3E}">
        <p14:creationId xmlns:p14="http://schemas.microsoft.com/office/powerpoint/2010/main" val="37137233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BFCDD7-2407-CE9A-F9B3-CD3418D5C03F}"/>
              </a:ext>
            </a:extLst>
          </p:cNvPr>
          <p:cNvPicPr>
            <a:picLocks noGrp="1" noChangeAspect="1"/>
          </p:cNvPicPr>
          <p:nvPr>
            <p:ph idx="1"/>
          </p:nvPr>
        </p:nvPicPr>
        <p:blipFill>
          <a:blip r:embed="rId2"/>
          <a:stretch>
            <a:fillRect/>
          </a:stretch>
        </p:blipFill>
        <p:spPr>
          <a:xfrm>
            <a:off x="2609687" y="122605"/>
            <a:ext cx="5978728" cy="6534129"/>
          </a:xfrm>
          <a:prstGeom prst="rect">
            <a:avLst/>
          </a:prstGeom>
        </p:spPr>
      </p:pic>
    </p:spTree>
    <p:extLst>
      <p:ext uri="{BB962C8B-B14F-4D97-AF65-F5344CB8AC3E}">
        <p14:creationId xmlns:p14="http://schemas.microsoft.com/office/powerpoint/2010/main" val="1865210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ACDD8E-2A98-52DD-607B-C968CFAEE521}"/>
              </a:ext>
            </a:extLst>
          </p:cNvPr>
          <p:cNvPicPr>
            <a:picLocks noGrp="1" noChangeAspect="1"/>
          </p:cNvPicPr>
          <p:nvPr>
            <p:ph idx="1"/>
          </p:nvPr>
        </p:nvPicPr>
        <p:blipFill>
          <a:blip r:embed="rId2"/>
          <a:stretch>
            <a:fillRect/>
          </a:stretch>
        </p:blipFill>
        <p:spPr>
          <a:xfrm>
            <a:off x="1804207" y="1006700"/>
            <a:ext cx="8583586" cy="4844600"/>
          </a:xfrm>
          <a:prstGeom prst="rect">
            <a:avLst/>
          </a:prstGeom>
        </p:spPr>
      </p:pic>
    </p:spTree>
    <p:extLst>
      <p:ext uri="{BB962C8B-B14F-4D97-AF65-F5344CB8AC3E}">
        <p14:creationId xmlns:p14="http://schemas.microsoft.com/office/powerpoint/2010/main" val="37669121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73623AD-260E-6C5C-CCD6-08F130C748DC}"/>
              </a:ext>
            </a:extLst>
          </p:cNvPr>
          <p:cNvPicPr>
            <a:picLocks noGrp="1" noChangeAspect="1"/>
          </p:cNvPicPr>
          <p:nvPr>
            <p:ph idx="1"/>
          </p:nvPr>
        </p:nvPicPr>
        <p:blipFill>
          <a:blip r:embed="rId2"/>
          <a:stretch>
            <a:fillRect/>
          </a:stretch>
        </p:blipFill>
        <p:spPr>
          <a:xfrm>
            <a:off x="1209099" y="643467"/>
            <a:ext cx="9773801" cy="5571066"/>
          </a:xfrm>
          <a:prstGeom prst="rect">
            <a:avLst/>
          </a:prstGeom>
        </p:spPr>
      </p:pic>
    </p:spTree>
    <p:extLst>
      <p:ext uri="{BB962C8B-B14F-4D97-AF65-F5344CB8AC3E}">
        <p14:creationId xmlns:p14="http://schemas.microsoft.com/office/powerpoint/2010/main" val="3112772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637C-A80E-9D15-6B2E-CCAC263AECFA}"/>
              </a:ext>
            </a:extLst>
          </p:cNvPr>
          <p:cNvSpPr>
            <a:spLocks noGrp="1"/>
          </p:cNvSpPr>
          <p:nvPr>
            <p:ph type="title"/>
          </p:nvPr>
        </p:nvSpPr>
        <p:spPr/>
        <p:txBody>
          <a:bodyPr>
            <a:normAutofit/>
          </a:bodyPr>
          <a:lstStyle/>
          <a:p>
            <a:r>
              <a:rPr lang="en-IN" sz="3200" b="1" i="0" u="none" strike="noStrike" baseline="0" dirty="0">
                <a:latin typeface="HflyycXlgsryTimes-Bold"/>
              </a:rPr>
              <a:t>Similarities: Nearest-Neighbor Classifiers</a:t>
            </a:r>
            <a:endParaRPr lang="en-IN" sz="3200" dirty="0"/>
          </a:p>
        </p:txBody>
      </p:sp>
      <p:sp>
        <p:nvSpPr>
          <p:cNvPr id="3" name="Content Placeholder 2">
            <a:extLst>
              <a:ext uri="{FF2B5EF4-FFF2-40B4-BE49-F238E27FC236}">
                <a16:creationId xmlns:a16="http://schemas.microsoft.com/office/drawing/2014/main" id="{88F36EF3-EB7A-3479-4D75-3831E9E48FEF}"/>
              </a:ext>
            </a:extLst>
          </p:cNvPr>
          <p:cNvSpPr>
            <a:spLocks noGrp="1"/>
          </p:cNvSpPr>
          <p:nvPr>
            <p:ph idx="1"/>
          </p:nvPr>
        </p:nvSpPr>
        <p:spPr>
          <a:xfrm>
            <a:off x="838199" y="1825625"/>
            <a:ext cx="10922391" cy="4351338"/>
          </a:xfrm>
        </p:spPr>
        <p:txBody>
          <a:bodyPr>
            <a:normAutofit/>
          </a:bodyPr>
          <a:lstStyle/>
          <a:p>
            <a:pPr marL="0" indent="0" algn="just">
              <a:lnSpc>
                <a:spcPct val="150000"/>
              </a:lnSpc>
              <a:buNone/>
            </a:pPr>
            <a:r>
              <a:rPr lang="en-US" sz="2400" b="0" i="0" u="none" strike="noStrike" baseline="0" dirty="0">
                <a:latin typeface="Times New Roman" panose="02020603050405020304" pitchFamily="18" charset="0"/>
                <a:cs typeface="Times New Roman" panose="02020603050405020304" pitchFamily="18" charset="0"/>
              </a:rPr>
              <a:t>Two plants that look very much alike probably represent the same species; likewise, it is quite common that patients complaining of similar symptoms suffer from the same disease. </a:t>
            </a:r>
          </a:p>
          <a:p>
            <a:pPr marL="0" indent="0" algn="just">
              <a:lnSpc>
                <a:spcPct val="150000"/>
              </a:lnSpc>
              <a:buNone/>
            </a:pPr>
            <a:r>
              <a:rPr lang="en-US" sz="2400" b="0" i="0" u="none" strike="noStrike" baseline="0" dirty="0">
                <a:latin typeface="Times New Roman" panose="02020603050405020304" pitchFamily="18" charset="0"/>
                <a:cs typeface="Times New Roman" panose="02020603050405020304" pitchFamily="18" charset="0"/>
              </a:rPr>
              <a:t>In short, similar objects often belong to the same class—an observation that forms the basis of a popular approach to classification: when asked to determine the class of object </a:t>
            </a:r>
            <a:r>
              <a:rPr lang="en-US" sz="2400" b="1" i="0" u="none" strike="noStrike" baseline="0" dirty="0">
                <a:latin typeface="Times New Roman" panose="02020603050405020304" pitchFamily="18" charset="0"/>
                <a:cs typeface="Times New Roman" panose="02020603050405020304" pitchFamily="18" charset="0"/>
              </a:rPr>
              <a:t>x</a:t>
            </a:r>
            <a:r>
              <a:rPr lang="en-US" sz="2400" b="0" i="0" u="none" strike="noStrike" baseline="0" dirty="0">
                <a:latin typeface="Times New Roman" panose="02020603050405020304" pitchFamily="18" charset="0"/>
                <a:cs typeface="Times New Roman" panose="02020603050405020304" pitchFamily="18" charset="0"/>
              </a:rPr>
              <a:t>, find the training example most like it. Then label </a:t>
            </a:r>
            <a:r>
              <a:rPr lang="en-US" sz="2400" b="1" i="0" u="none" strike="noStrike" baseline="0" dirty="0">
                <a:latin typeface="Times New Roman" panose="02020603050405020304" pitchFamily="18" charset="0"/>
                <a:cs typeface="Times New Roman" panose="02020603050405020304" pitchFamily="18" charset="0"/>
              </a:rPr>
              <a:t>x </a:t>
            </a:r>
            <a:r>
              <a:rPr lang="en-US" sz="2400" b="0" i="0" u="none" strike="noStrike" baseline="0" dirty="0">
                <a:latin typeface="Times New Roman" panose="02020603050405020304" pitchFamily="18" charset="0"/>
                <a:cs typeface="Times New Roman" panose="02020603050405020304" pitchFamily="18" charset="0"/>
              </a:rPr>
              <a:t>with this example’s class.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6450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4D16-B0DE-1935-044C-27E94D7730D5}"/>
              </a:ext>
            </a:extLst>
          </p:cNvPr>
          <p:cNvSpPr>
            <a:spLocks noGrp="1"/>
          </p:cNvSpPr>
          <p:nvPr>
            <p:ph type="title"/>
          </p:nvPr>
        </p:nvSpPr>
        <p:spPr>
          <a:xfrm>
            <a:off x="838199" y="0"/>
            <a:ext cx="10515600" cy="1325563"/>
          </a:xfrm>
        </p:spPr>
        <p:txBody>
          <a:bodyPr>
            <a:normAutofit/>
          </a:bodyPr>
          <a:lstStyle/>
          <a:p>
            <a:r>
              <a:rPr lang="en-IN" sz="3200" b="1" i="0" u="none" strike="noStrike" baseline="0" dirty="0">
                <a:latin typeface="HflyycXlgsryTimes-Bold"/>
              </a:rPr>
              <a:t>The </a:t>
            </a:r>
            <a:r>
              <a:rPr lang="en-IN" sz="3200" b="1" i="1" u="none" strike="noStrike" baseline="0" dirty="0">
                <a:latin typeface="JbykfwJqbmtyTimes-BoldItalic"/>
              </a:rPr>
              <a:t>k</a:t>
            </a:r>
            <a:r>
              <a:rPr lang="en-IN" sz="3200" b="1" i="0" u="none" strike="noStrike" baseline="0" dirty="0">
                <a:latin typeface="HflyycXlgsryTimes-Bold"/>
              </a:rPr>
              <a:t>-Nearest-Neighbor Rule</a:t>
            </a:r>
            <a:endParaRPr lang="en-IN" sz="3200" dirty="0"/>
          </a:p>
        </p:txBody>
      </p:sp>
      <p:pic>
        <p:nvPicPr>
          <p:cNvPr id="5" name="Content Placeholder 4">
            <a:extLst>
              <a:ext uri="{FF2B5EF4-FFF2-40B4-BE49-F238E27FC236}">
                <a16:creationId xmlns:a16="http://schemas.microsoft.com/office/drawing/2014/main" id="{1DB19562-7782-6198-A05A-27485D1BBD9F}"/>
              </a:ext>
            </a:extLst>
          </p:cNvPr>
          <p:cNvPicPr>
            <a:picLocks noGrp="1" noChangeAspect="1"/>
          </p:cNvPicPr>
          <p:nvPr>
            <p:ph idx="1"/>
          </p:nvPr>
        </p:nvPicPr>
        <p:blipFill>
          <a:blip r:embed="rId2"/>
          <a:stretch>
            <a:fillRect/>
          </a:stretch>
        </p:blipFill>
        <p:spPr>
          <a:xfrm>
            <a:off x="724778" y="1205342"/>
            <a:ext cx="10742441" cy="2382215"/>
          </a:xfrm>
        </p:spPr>
      </p:pic>
      <p:sp>
        <p:nvSpPr>
          <p:cNvPr id="7" name="TextBox 6">
            <a:extLst>
              <a:ext uri="{FF2B5EF4-FFF2-40B4-BE49-F238E27FC236}">
                <a16:creationId xmlns:a16="http://schemas.microsoft.com/office/drawing/2014/main" id="{F5F6135A-9EC4-20D7-C604-80B07DEB8227}"/>
              </a:ext>
            </a:extLst>
          </p:cNvPr>
          <p:cNvSpPr txBox="1"/>
          <p:nvPr/>
        </p:nvSpPr>
        <p:spPr>
          <a:xfrm>
            <a:off x="724778" y="3800369"/>
            <a:ext cx="10881067" cy="2677656"/>
          </a:xfrm>
          <a:prstGeom prst="rect">
            <a:avLst/>
          </a:prstGeom>
          <a:noFill/>
        </p:spPr>
        <p:txBody>
          <a:bodyPr wrap="square">
            <a:spAutoFit/>
          </a:bodyPr>
          <a:lstStyle/>
          <a:p>
            <a:pPr algn="just"/>
            <a:r>
              <a:rPr lang="en-US" sz="2400" b="0" i="0" u="none" strike="noStrike" baseline="0" dirty="0">
                <a:latin typeface="BrrcgjSytqvtTimes-Roman"/>
              </a:rPr>
              <a:t>Dealing with continuous attributes is just as simple. The fact that each example can be represented by a point in an </a:t>
            </a:r>
            <a:r>
              <a:rPr lang="en-US" sz="2400" b="0" i="1" u="none" strike="noStrike" baseline="0" dirty="0">
                <a:latin typeface="GlqlthVxnbnnTimes-Italic"/>
              </a:rPr>
              <a:t>n</a:t>
            </a:r>
            <a:r>
              <a:rPr lang="en-US" sz="2400" b="0" i="0" u="none" strike="noStrike" baseline="0" dirty="0">
                <a:latin typeface="BrrcgjSytqvtTimes-Roman"/>
              </a:rPr>
              <a:t>-dimensional space makes it possible to calculate the geometric distance between any pair of examples, for instance, by </a:t>
            </a:r>
            <a:r>
              <a:rPr lang="en-IN" sz="2400" b="0" i="0" u="none" strike="noStrike" baseline="0" dirty="0">
                <a:latin typeface="BrrcgjSytqvtTimes-Roman"/>
              </a:rPr>
              <a:t>the Euclidean distance. </a:t>
            </a:r>
            <a:r>
              <a:rPr lang="en-US" sz="2400" b="0" i="0" u="none" strike="noStrike" baseline="0" dirty="0">
                <a:latin typeface="BrrcgjSytqvtTimes-Roman"/>
              </a:rPr>
              <a:t>And again, the closer to each other the examples are in the instance space, the greater their mutual similarity. This, by the way, is how the </a:t>
            </a:r>
            <a:r>
              <a:rPr lang="en-US" sz="2400" b="0" i="1" u="none" strike="noStrike" baseline="0" dirty="0">
                <a:latin typeface="GlqlthVxnbnnTimes-Italic"/>
              </a:rPr>
              <a:t>nearest-neighbor classifier </a:t>
            </a:r>
            <a:r>
              <a:rPr lang="en-US" sz="2400" b="0" i="0" u="none" strike="noStrike" baseline="0" dirty="0">
                <a:latin typeface="BrrcgjSytqvtTimes-Roman"/>
              </a:rPr>
              <a:t>got its name: the training example with the smallest distance from </a:t>
            </a:r>
            <a:r>
              <a:rPr lang="en-US" sz="2400" b="1" i="0" u="none" strike="noStrike" baseline="0" dirty="0">
                <a:latin typeface="HflyycXlgsryTimes-Bold"/>
              </a:rPr>
              <a:t>x </a:t>
            </a:r>
            <a:r>
              <a:rPr lang="en-US" sz="2400" b="0" i="0" u="none" strike="noStrike" baseline="0" dirty="0">
                <a:latin typeface="BrrcgjSytqvtTimes-Roman"/>
              </a:rPr>
              <a:t>in the instance space is, geometrically speaking, </a:t>
            </a:r>
            <a:r>
              <a:rPr lang="en-US" sz="2400" b="1" i="0" u="none" strike="noStrike" baseline="0" dirty="0">
                <a:latin typeface="HflyycXlgsryTimes-Bold"/>
              </a:rPr>
              <a:t>x</a:t>
            </a:r>
            <a:r>
              <a:rPr lang="en-US" sz="2400" b="0" i="0" u="none" strike="noStrike" baseline="0" dirty="0">
                <a:latin typeface="BrrcgjSytqvtTimes-Roman"/>
              </a:rPr>
              <a:t>’s nearest </a:t>
            </a:r>
            <a:r>
              <a:rPr lang="en-IN" sz="2400" b="0" i="0" u="none" strike="noStrike" baseline="0" dirty="0" err="1">
                <a:latin typeface="BrrcgjSytqvtTimes-Roman"/>
              </a:rPr>
              <a:t>neighbor</a:t>
            </a:r>
            <a:r>
              <a:rPr lang="en-IN" sz="2400" b="0" i="0" u="none" strike="noStrike" baseline="0" dirty="0">
                <a:latin typeface="BrrcgjSytqvtTimes-Roman"/>
              </a:rPr>
              <a:t>.</a:t>
            </a:r>
            <a:endParaRPr lang="en-IN" sz="2400" dirty="0"/>
          </a:p>
        </p:txBody>
      </p:sp>
    </p:spTree>
    <p:extLst>
      <p:ext uri="{BB962C8B-B14F-4D97-AF65-F5344CB8AC3E}">
        <p14:creationId xmlns:p14="http://schemas.microsoft.com/office/powerpoint/2010/main" val="34078048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F03435-0926-2074-139F-7FCC39844943}"/>
              </a:ext>
            </a:extLst>
          </p:cNvPr>
          <p:cNvPicPr>
            <a:picLocks noGrp="1" noChangeAspect="1"/>
          </p:cNvPicPr>
          <p:nvPr>
            <p:ph idx="1"/>
          </p:nvPr>
        </p:nvPicPr>
        <p:blipFill>
          <a:blip r:embed="rId2"/>
          <a:stretch>
            <a:fillRect/>
          </a:stretch>
        </p:blipFill>
        <p:spPr>
          <a:xfrm>
            <a:off x="643467" y="988991"/>
            <a:ext cx="10905066" cy="4880016"/>
          </a:xfrm>
          <a:prstGeom prst="rect">
            <a:avLst/>
          </a:prstGeom>
        </p:spPr>
      </p:pic>
    </p:spTree>
    <p:extLst>
      <p:ext uri="{BB962C8B-B14F-4D97-AF65-F5344CB8AC3E}">
        <p14:creationId xmlns:p14="http://schemas.microsoft.com/office/powerpoint/2010/main" val="40637778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02B07D-DE20-9FAA-ACE8-D508AF173FE7}"/>
              </a:ext>
            </a:extLst>
          </p:cNvPr>
          <p:cNvPicPr>
            <a:picLocks noGrp="1" noChangeAspect="1"/>
          </p:cNvPicPr>
          <p:nvPr>
            <p:ph idx="1"/>
          </p:nvPr>
        </p:nvPicPr>
        <p:blipFill>
          <a:blip r:embed="rId2"/>
          <a:stretch>
            <a:fillRect/>
          </a:stretch>
        </p:blipFill>
        <p:spPr>
          <a:xfrm>
            <a:off x="2599125" y="643466"/>
            <a:ext cx="6993749" cy="5571067"/>
          </a:xfrm>
          <a:prstGeom prst="rect">
            <a:avLst/>
          </a:prstGeom>
        </p:spPr>
      </p:pic>
    </p:spTree>
    <p:extLst>
      <p:ext uri="{BB962C8B-B14F-4D97-AF65-F5344CB8AC3E}">
        <p14:creationId xmlns:p14="http://schemas.microsoft.com/office/powerpoint/2010/main" val="17189989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C1ABF-5DF0-8579-A93A-DFB32A19C569}"/>
              </a:ext>
            </a:extLst>
          </p:cNvPr>
          <p:cNvSpPr>
            <a:spLocks noGrp="1"/>
          </p:cNvSpPr>
          <p:nvPr>
            <p:ph idx="1"/>
          </p:nvPr>
        </p:nvSpPr>
        <p:spPr>
          <a:xfrm>
            <a:off x="838200" y="295422"/>
            <a:ext cx="11119338" cy="5881541"/>
          </a:xfrm>
        </p:spPr>
        <p:txBody>
          <a:bodyPr>
            <a:normAutofit/>
          </a:bodyPr>
          <a:lstStyle/>
          <a:p>
            <a:pPr marL="0" indent="0" algn="l">
              <a:buNone/>
            </a:pPr>
            <a:r>
              <a:rPr lang="en-US" dirty="0">
                <a:latin typeface="BrrcgjSytqvtTimes-Roman"/>
              </a:rPr>
              <a:t>A</a:t>
            </a:r>
            <a:r>
              <a:rPr lang="en-US" b="0" i="0" u="none" strike="noStrike" baseline="0" dirty="0">
                <a:latin typeface="BrrcgjSytqvtTimes-Roman"/>
              </a:rPr>
              <a:t>ny distance metric must satisfy the following</a:t>
            </a:r>
          </a:p>
          <a:p>
            <a:pPr marL="0" indent="0" algn="l">
              <a:buNone/>
            </a:pPr>
            <a:r>
              <a:rPr lang="en-IN" b="0" i="0" u="none" strike="noStrike" baseline="0" dirty="0">
                <a:latin typeface="BrrcgjSytqvtTimes-Roman"/>
              </a:rPr>
              <a:t>requirements:</a:t>
            </a:r>
          </a:p>
          <a:p>
            <a:pPr marL="0" indent="0" algn="l">
              <a:buNone/>
            </a:pPr>
            <a:r>
              <a:rPr lang="en-US" b="0" i="0" u="none" strike="noStrike" baseline="0" dirty="0">
                <a:latin typeface="BrrcgjSytqvtTimes-Roman"/>
              </a:rPr>
              <a:t>1. the distance must never be negative;</a:t>
            </a:r>
          </a:p>
          <a:p>
            <a:pPr marL="0" indent="0" algn="l">
              <a:buNone/>
            </a:pPr>
            <a:r>
              <a:rPr lang="en-US" b="0" i="0" u="none" strike="noStrike" baseline="0" dirty="0">
                <a:latin typeface="BrrcgjSytqvtTimes-Roman"/>
              </a:rPr>
              <a:t>2. the distance between two identical vectors, </a:t>
            </a:r>
            <a:r>
              <a:rPr lang="en-US" b="1" i="0" u="none" strike="noStrike" baseline="0" dirty="0">
                <a:latin typeface="HflyycXlgsryTimes-Bold"/>
              </a:rPr>
              <a:t>x </a:t>
            </a:r>
            <a:r>
              <a:rPr lang="en-US" b="0" i="0" u="none" strike="noStrike" baseline="0" dirty="0">
                <a:latin typeface="BrrcgjSytqvtTimes-Roman"/>
              </a:rPr>
              <a:t>and </a:t>
            </a:r>
            <a:r>
              <a:rPr lang="en-US" b="1" i="0" u="none" strike="noStrike" baseline="0" dirty="0">
                <a:latin typeface="HflyycXlgsryTimes-Bold"/>
              </a:rPr>
              <a:t>y</a:t>
            </a:r>
            <a:r>
              <a:rPr lang="en-US" b="0" i="0" u="none" strike="noStrike" baseline="0" dirty="0">
                <a:latin typeface="BrrcgjSytqvtTimes-Roman"/>
              </a:rPr>
              <a:t>, is zero;</a:t>
            </a:r>
          </a:p>
          <a:p>
            <a:pPr marL="0" indent="0" algn="l">
              <a:buNone/>
            </a:pPr>
            <a:r>
              <a:rPr lang="en-US" b="0" i="0" u="none" strike="noStrike" baseline="0" dirty="0">
                <a:latin typeface="BrrcgjSytqvtTimes-Roman"/>
              </a:rPr>
              <a:t>3. the distance from </a:t>
            </a:r>
            <a:r>
              <a:rPr lang="en-US" b="1" i="0" u="none" strike="noStrike" baseline="0" dirty="0">
                <a:latin typeface="HflyycXlgsryTimes-Bold"/>
              </a:rPr>
              <a:t>x </a:t>
            </a:r>
            <a:r>
              <a:rPr lang="en-US" b="0" i="0" u="none" strike="noStrike" baseline="0" dirty="0">
                <a:latin typeface="BrrcgjSytqvtTimes-Roman"/>
              </a:rPr>
              <a:t>to </a:t>
            </a:r>
            <a:r>
              <a:rPr lang="en-US" b="1" i="0" u="none" strike="noStrike" baseline="0" dirty="0">
                <a:latin typeface="HflyycXlgsryTimes-Bold"/>
              </a:rPr>
              <a:t>y </a:t>
            </a:r>
            <a:r>
              <a:rPr lang="en-US" b="0" i="0" u="none" strike="noStrike" baseline="0" dirty="0">
                <a:latin typeface="BrrcgjSytqvtTimes-Roman"/>
              </a:rPr>
              <a:t>is the same as the distance from </a:t>
            </a:r>
            <a:r>
              <a:rPr lang="en-US" b="1" i="0" u="none" strike="noStrike" baseline="0" dirty="0">
                <a:latin typeface="HflyycXlgsryTimes-Bold"/>
              </a:rPr>
              <a:t>y </a:t>
            </a:r>
            <a:r>
              <a:rPr lang="en-US" b="0" i="0" u="none" strike="noStrike" baseline="0" dirty="0">
                <a:latin typeface="BrrcgjSytqvtTimes-Roman"/>
              </a:rPr>
              <a:t>to </a:t>
            </a:r>
            <a:r>
              <a:rPr lang="en-US" b="1" i="0" u="none" strike="noStrike" baseline="0" dirty="0">
                <a:latin typeface="HflyycXlgsryTimes-Bold"/>
              </a:rPr>
              <a:t>x</a:t>
            </a:r>
            <a:r>
              <a:rPr lang="en-US" b="0" i="0" u="none" strike="noStrike" baseline="0" dirty="0">
                <a:latin typeface="BrrcgjSytqvtTimes-Roman"/>
              </a:rPr>
              <a:t>;</a:t>
            </a:r>
          </a:p>
          <a:p>
            <a:pPr marL="0" indent="0" algn="l">
              <a:buNone/>
            </a:pPr>
            <a:r>
              <a:rPr lang="en-US" b="0" i="0" u="none" strike="noStrike" baseline="0" dirty="0">
                <a:latin typeface="BrrcgjSytqvtTimes-Roman"/>
              </a:rPr>
              <a:t>4. the metric must satisfy the triangular inequality: </a:t>
            </a:r>
            <a:r>
              <a:rPr lang="en-US" b="0" i="1" u="none" strike="noStrike" baseline="0" dirty="0">
                <a:latin typeface="GlqlthVxnbnnTimes-Italic"/>
              </a:rPr>
              <a:t>d</a:t>
            </a:r>
            <a:r>
              <a:rPr lang="en-US" dirty="0">
                <a:latin typeface="FvbkngGcnlhvMT2MIT"/>
              </a:rPr>
              <a:t>(</a:t>
            </a:r>
            <a:r>
              <a:rPr lang="en-US" b="1" i="0" u="none" strike="noStrike" baseline="0" dirty="0">
                <a:latin typeface="HflyycXlgsryTimes-Bold"/>
              </a:rPr>
              <a:t>x,</a:t>
            </a:r>
            <a:r>
              <a:rPr lang="en-US" b="0" i="0" u="none" strike="noStrike" baseline="0" dirty="0">
                <a:latin typeface="FvbkngGcnlhvMT2MIT"/>
              </a:rPr>
              <a:t> </a:t>
            </a:r>
            <a:r>
              <a:rPr lang="en-US" b="1" i="0" u="none" strike="noStrike" baseline="0" dirty="0">
                <a:latin typeface="HflyycXlgsryTimes-Bold"/>
              </a:rPr>
              <a:t>y)+</a:t>
            </a:r>
            <a:r>
              <a:rPr lang="en-US" b="0" i="0" u="none" strike="noStrike" baseline="0" dirty="0">
                <a:latin typeface="FvbkngGcnlhvMT2MIT"/>
              </a:rPr>
              <a:t> </a:t>
            </a:r>
            <a:r>
              <a:rPr lang="en-US" b="0" i="1" u="none" strike="noStrike" baseline="0" dirty="0">
                <a:latin typeface="GlqlthVxnbnnTimes-Italic"/>
              </a:rPr>
              <a:t>d</a:t>
            </a:r>
            <a:r>
              <a:rPr lang="en-US" dirty="0">
                <a:latin typeface="FvbkngGcnlhvMT2MIT"/>
              </a:rPr>
              <a:t>(</a:t>
            </a:r>
            <a:r>
              <a:rPr lang="en-US" b="1" i="0" u="none" strike="noStrike" baseline="0" dirty="0">
                <a:latin typeface="HflyycXlgsryTimes-Bold"/>
              </a:rPr>
              <a:t>y,</a:t>
            </a:r>
            <a:r>
              <a:rPr lang="en-US" b="0" i="0" u="none" strike="noStrike" baseline="0" dirty="0">
                <a:latin typeface="FvbkngGcnlhvMT2MIT"/>
              </a:rPr>
              <a:t> </a:t>
            </a:r>
            <a:r>
              <a:rPr lang="en-US" b="1" i="0" u="none" strike="noStrike" baseline="0" dirty="0">
                <a:latin typeface="HflyycXlgsryTimes-Bold"/>
              </a:rPr>
              <a:t>z)&gt;=</a:t>
            </a:r>
            <a:r>
              <a:rPr lang="en-US" b="0" i="0" u="none" strike="noStrike" baseline="0" dirty="0">
                <a:latin typeface="FvbkngGcnlhvMT2MIT"/>
              </a:rPr>
              <a:t> </a:t>
            </a:r>
            <a:r>
              <a:rPr lang="en-US" b="0" i="0" u="none" strike="noStrike" baseline="0" dirty="0">
                <a:latin typeface="QcdbwxJgskbkMT2SYT"/>
              </a:rPr>
              <a:t> </a:t>
            </a:r>
            <a:r>
              <a:rPr lang="en-US" b="0" i="1" u="none" strike="noStrike" baseline="0" dirty="0">
                <a:latin typeface="GlqlthVxnbnnTimes-Italic"/>
              </a:rPr>
              <a:t>d(</a:t>
            </a:r>
            <a:r>
              <a:rPr lang="en-US" b="1" i="0" u="none" strike="noStrike" baseline="0" dirty="0">
                <a:latin typeface="HflyycXlgsryTimes-Bold"/>
              </a:rPr>
              <a:t>x,</a:t>
            </a:r>
            <a:r>
              <a:rPr lang="en-US" b="0" i="0" u="none" strike="noStrike" baseline="0" dirty="0">
                <a:latin typeface="FvbkngGcnlhvMT2MIT"/>
              </a:rPr>
              <a:t> </a:t>
            </a:r>
            <a:r>
              <a:rPr lang="en-US" b="1" i="0" u="none" strike="noStrike" baseline="0" dirty="0">
                <a:latin typeface="HflyycXlgsryTimes-Bold"/>
              </a:rPr>
              <a:t>z)</a:t>
            </a:r>
            <a:r>
              <a:rPr lang="en-US" b="0" i="0" u="none" strike="noStrike" baseline="0" dirty="0">
                <a:latin typeface="BrrcgjSytqvtTimes-Roman"/>
              </a:rPr>
              <a:t>.</a:t>
            </a:r>
            <a:endParaRPr lang="en-IN" dirty="0"/>
          </a:p>
        </p:txBody>
      </p:sp>
    </p:spTree>
    <p:extLst>
      <p:ext uri="{BB962C8B-B14F-4D97-AF65-F5344CB8AC3E}">
        <p14:creationId xmlns:p14="http://schemas.microsoft.com/office/powerpoint/2010/main" val="28621831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F0D3E4-835A-0C4B-DC1E-83A05F846123}"/>
              </a:ext>
            </a:extLst>
          </p:cNvPr>
          <p:cNvPicPr>
            <a:picLocks noChangeAspect="1"/>
          </p:cNvPicPr>
          <p:nvPr/>
        </p:nvPicPr>
        <p:blipFill>
          <a:blip r:embed="rId2"/>
          <a:stretch>
            <a:fillRect/>
          </a:stretch>
        </p:blipFill>
        <p:spPr>
          <a:xfrm>
            <a:off x="296058" y="31888"/>
            <a:ext cx="9704469" cy="3429737"/>
          </a:xfrm>
          <a:prstGeom prst="rect">
            <a:avLst/>
          </a:prstGeom>
        </p:spPr>
      </p:pic>
      <p:pic>
        <p:nvPicPr>
          <p:cNvPr id="11" name="Picture 10">
            <a:extLst>
              <a:ext uri="{FF2B5EF4-FFF2-40B4-BE49-F238E27FC236}">
                <a16:creationId xmlns:a16="http://schemas.microsoft.com/office/drawing/2014/main" id="{F1542073-648E-8E92-0598-EA5CF9BDC5F3}"/>
              </a:ext>
            </a:extLst>
          </p:cNvPr>
          <p:cNvPicPr>
            <a:picLocks noChangeAspect="1"/>
          </p:cNvPicPr>
          <p:nvPr/>
        </p:nvPicPr>
        <p:blipFill>
          <a:blip r:embed="rId3"/>
          <a:stretch>
            <a:fillRect/>
          </a:stretch>
        </p:blipFill>
        <p:spPr>
          <a:xfrm>
            <a:off x="383411" y="3450045"/>
            <a:ext cx="8763000" cy="3248025"/>
          </a:xfrm>
          <a:prstGeom prst="rect">
            <a:avLst/>
          </a:prstGeom>
        </p:spPr>
      </p:pic>
    </p:spTree>
    <p:extLst>
      <p:ext uri="{BB962C8B-B14F-4D97-AF65-F5344CB8AC3E}">
        <p14:creationId xmlns:p14="http://schemas.microsoft.com/office/powerpoint/2010/main" val="3821097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59A41C-9ECF-8CA2-ADE7-B0CE6ABA2F47}"/>
              </a:ext>
            </a:extLst>
          </p:cNvPr>
          <p:cNvPicPr>
            <a:picLocks noGrp="1" noChangeAspect="1"/>
          </p:cNvPicPr>
          <p:nvPr>
            <p:ph idx="1"/>
          </p:nvPr>
        </p:nvPicPr>
        <p:blipFill>
          <a:blip r:embed="rId2"/>
          <a:stretch>
            <a:fillRect/>
          </a:stretch>
        </p:blipFill>
        <p:spPr>
          <a:xfrm>
            <a:off x="2186479" y="643466"/>
            <a:ext cx="7819041" cy="5571067"/>
          </a:xfrm>
          <a:prstGeom prst="rect">
            <a:avLst/>
          </a:prstGeom>
        </p:spPr>
      </p:pic>
    </p:spTree>
    <p:extLst>
      <p:ext uri="{BB962C8B-B14F-4D97-AF65-F5344CB8AC3E}">
        <p14:creationId xmlns:p14="http://schemas.microsoft.com/office/powerpoint/2010/main" val="2887042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7422136-9FD7-1588-C4E8-5D49B0864974}"/>
              </a:ext>
            </a:extLst>
          </p:cNvPr>
          <p:cNvPicPr>
            <a:picLocks noGrp="1" noChangeAspect="1"/>
          </p:cNvPicPr>
          <p:nvPr>
            <p:ph idx="1"/>
          </p:nvPr>
        </p:nvPicPr>
        <p:blipFill>
          <a:blip r:embed="rId2"/>
          <a:stretch>
            <a:fillRect/>
          </a:stretch>
        </p:blipFill>
        <p:spPr>
          <a:xfrm>
            <a:off x="643467" y="1125304"/>
            <a:ext cx="10905066" cy="460739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6522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E1F72D-BC17-9986-7406-47647A4068AB}"/>
              </a:ext>
            </a:extLst>
          </p:cNvPr>
          <p:cNvPicPr>
            <a:picLocks noGrp="1" noChangeAspect="1"/>
          </p:cNvPicPr>
          <p:nvPr>
            <p:ph idx="1"/>
          </p:nvPr>
        </p:nvPicPr>
        <p:blipFill>
          <a:blip r:embed="rId2"/>
          <a:stretch>
            <a:fillRect/>
          </a:stretch>
        </p:blipFill>
        <p:spPr>
          <a:xfrm>
            <a:off x="469847" y="475305"/>
            <a:ext cx="10905066" cy="4171187"/>
          </a:xfrm>
          <a:prstGeom prst="rect">
            <a:avLst/>
          </a:prstGeom>
        </p:spPr>
      </p:pic>
    </p:spTree>
    <p:extLst>
      <p:ext uri="{BB962C8B-B14F-4D97-AF65-F5344CB8AC3E}">
        <p14:creationId xmlns:p14="http://schemas.microsoft.com/office/powerpoint/2010/main" val="337483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TotalTime>
  <Words>971</Words>
  <Application>Microsoft Office PowerPoint</Application>
  <PresentationFormat>Widescreen</PresentationFormat>
  <Paragraphs>40</Paragraphs>
  <Slides>105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105</vt:i4>
      </vt:variant>
    </vt:vector>
  </HeadingPairs>
  <TitlesOfParts>
    <vt:vector size="116" baseType="lpstr">
      <vt:lpstr>Arial</vt:lpstr>
      <vt:lpstr>BrrcgjSytqvtTimes-Roman</vt:lpstr>
      <vt:lpstr>Calibri</vt:lpstr>
      <vt:lpstr>Calibri Light</vt:lpstr>
      <vt:lpstr>FvbkngGcnlhvMT2MIT</vt:lpstr>
      <vt:lpstr>GlqlthVxnbnnTimes-Italic</vt:lpstr>
      <vt:lpstr>HflyycXlgsryTimes-Bold</vt:lpstr>
      <vt:lpstr>JbykfwJqbmtyTimes-BoldItalic</vt:lpstr>
      <vt:lpstr>QcdbwxJgskbkMT2SYT</vt:lpstr>
      <vt:lpstr>Times New Roman</vt:lpstr>
      <vt:lpstr>Office Theme</vt:lpstr>
      <vt:lpstr>Unit-1</vt:lpstr>
      <vt:lpstr>PowerPoint Presentation</vt:lpstr>
      <vt:lpstr>PowerPoint Presentation</vt:lpstr>
      <vt:lpstr>PowerPoint Presentation</vt:lpstr>
      <vt:lpstr>PowerPoint Presentation</vt:lpstr>
      <vt:lpstr>Introduction</vt:lpstr>
      <vt:lpstr>PowerPoint Presentation</vt:lpstr>
      <vt:lpstr>PowerPoint Presentation</vt:lpstr>
      <vt:lpstr>PowerPoint Presentation</vt:lpstr>
      <vt:lpstr>WELL-POSED LEARNING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Tree Learning</vt:lpstr>
      <vt:lpstr>PowerPoint Presentation</vt:lpstr>
      <vt:lpstr>PowerPoint Presentation</vt:lpstr>
      <vt:lpstr>PowerPoint Presentation</vt:lpstr>
      <vt:lpstr>THE BASIC DECISION TREE LEARNING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Tree Pruning</vt:lpstr>
      <vt:lpstr>PowerPoint Presentation</vt:lpstr>
      <vt:lpstr>PowerPoint Presentation</vt:lpstr>
      <vt:lpstr>PowerPoint Presentation</vt:lpstr>
      <vt:lpstr>Similarities: Nearest-Neighbor Classifiers</vt:lpstr>
      <vt:lpstr>The k-Nearest-Neighbor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Irrelevant Attributes and Scaling Problems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dc:title>
  <dc:creator>Abhishek Rao</dc:creator>
  <cp:lastModifiedBy>Abhishek Rao</cp:lastModifiedBy>
  <cp:revision>88</cp:revision>
  <dcterms:created xsi:type="dcterms:W3CDTF">2023-01-21T03:58:00Z</dcterms:created>
  <dcterms:modified xsi:type="dcterms:W3CDTF">2023-02-23T09:43:28Z</dcterms:modified>
</cp:coreProperties>
</file>